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4" r:id="rId6"/>
    <p:sldId id="500" r:id="rId7"/>
    <p:sldId id="377" r:id="rId8"/>
    <p:sldId id="497" r:id="rId9"/>
    <p:sldId id="498" r:id="rId10"/>
    <p:sldId id="378" r:id="rId11"/>
    <p:sldId id="379" r:id="rId12"/>
    <p:sldId id="380" r:id="rId13"/>
    <p:sldId id="381" r:id="rId14"/>
    <p:sldId id="382" r:id="rId15"/>
    <p:sldId id="383" r:id="rId16"/>
    <p:sldId id="384" r:id="rId17"/>
    <p:sldId id="385" r:id="rId18"/>
    <p:sldId id="501"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9"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2"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3"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DataSheet!$C$2:$C$4</c:f>
              <c:numCache>
                <c:formatCode>General</c:formatCode>
                <c:ptCount val="3"/>
                <c:pt idx="0">
                  <c:v>50</c:v>
                </c:pt>
                <c:pt idx="1">
                  <c:v>47.665399999999998</c:v>
                </c:pt>
                <c:pt idx="2">
                  <c:v>2.3346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DataSheet!$D$2:$D$4</c:f>
              <c:numCache>
                <c:formatCode>General</c:formatCode>
                <c:ptCount val="3"/>
                <c:pt idx="0">
                  <c:v>48.990699999999997</c:v>
                </c:pt>
                <c:pt idx="1">
                  <c:v>49.188000000000002</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c:v>
                </c:pt>
                <c:pt idx="1">
                  <c:v>88</c:v>
                </c:pt>
                <c:pt idx="2">
                  <c:v>70</c:v>
                </c:pt>
                <c:pt idx="3">
                  <c:v>82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37.5</c:v>
                </c:pt>
                <c:pt idx="1">
                  <c:v>75.781300000000002</c:v>
                </c:pt>
                <c:pt idx="2">
                  <c:v>33.636400000000002</c:v>
                </c:pt>
                <c:pt idx="3">
                  <c:v>72.881399999999999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36.752099999999999</c:v>
                </c:pt>
                <c:pt idx="1">
                  <c:v>69.841300000000004</c:v>
                </c:pt>
                <c:pt idx="2">
                  <c:v>36.153799999999997</c:v>
                </c:pt>
                <c:pt idx="3">
                  <c:v>65.693399999999997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45.967700000000001</c:v>
                </c:pt>
                <c:pt idx="1">
                  <c:v>73.333299999999994</c:v>
                </c:pt>
                <c:pt idx="2">
                  <c:v>41.269799999999996</c:v>
                </c:pt>
                <c:pt idx="3">
                  <c:v>76.785700000000006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c:v>
                </c:pt>
                <c:pt idx="1">
                  <c:v>64.166700000000006</c:v>
                </c:pt>
                <c:pt idx="2">
                  <c:v>73.015900000000002</c:v>
                </c:pt>
                <c:pt idx="3">
                  <c:v>76.991200000000006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58.974400000000003</c:v>
                </c:pt>
                <c:pt idx="1">
                  <c:v>67.1875</c:v>
                </c:pt>
                <c:pt idx="2">
                  <c:v>65.740700000000004</c:v>
                </c:pt>
                <c:pt idx="3">
                  <c:v>82.758600000000001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51.2821</c:v>
                </c:pt>
                <c:pt idx="1">
                  <c:v>71.428600000000003</c:v>
                </c:pt>
                <c:pt idx="2">
                  <c:v>56.923099999999998</c:v>
                </c:pt>
                <c:pt idx="3">
                  <c:v>72.463800000000006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c:v>
                </c:pt>
                <c:pt idx="1">
                  <c:v>64.166700000000006</c:v>
                </c:pt>
                <c:pt idx="2">
                  <c:v>73.015900000000002</c:v>
                </c:pt>
                <c:pt idx="3">
                  <c:v>76.991200000000006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31.2</c:v>
                </c:pt>
                <c:pt idx="1">
                  <c:v>26.890799999999999</c:v>
                </c:pt>
                <c:pt idx="2">
                  <c:v>38.8889</c:v>
                </c:pt>
                <c:pt idx="3">
                  <c:v>38.053100000000001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18.260899999999999</c:v>
                </c:pt>
                <c:pt idx="1">
                  <c:v>23.4848</c:v>
                </c:pt>
                <c:pt idx="2">
                  <c:v>38.281300000000002</c:v>
                </c:pt>
                <c:pt idx="3">
                  <c:v>26.5152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13.008100000000001</c:v>
                </c:pt>
                <c:pt idx="1">
                  <c:v>21.6</c:v>
                </c:pt>
                <c:pt idx="2">
                  <c:v>29.870100000000001</c:v>
                </c:pt>
                <c:pt idx="3">
                  <c:v>21.311499999999999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26.0504</c:v>
                </c:pt>
                <c:pt idx="1">
                  <c:v>24.8062</c:v>
                </c:pt>
                <c:pt idx="2">
                  <c:v>36.936900000000001</c:v>
                </c:pt>
                <c:pt idx="3">
                  <c:v>22.033899999999999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28.205100000000002</c:v>
                </c:pt>
                <c:pt idx="1">
                  <c:v>25.396799999999999</c:v>
                </c:pt>
                <c:pt idx="2">
                  <c:v>27.907</c:v>
                </c:pt>
                <c:pt idx="3">
                  <c:v>35.036499999999997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31.2</c:v>
                </c:pt>
                <c:pt idx="1">
                  <c:v>26.890799999999999</c:v>
                </c:pt>
                <c:pt idx="2">
                  <c:v>38.8889</c:v>
                </c:pt>
                <c:pt idx="3">
                  <c:v>38.053100000000001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56.0976</c:v>
                </c:pt>
                <c:pt idx="1">
                  <c:v>44.067799999999998</c:v>
                </c:pt>
                <c:pt idx="2">
                  <c:v>57.377000000000002</c:v>
                </c:pt>
                <c:pt idx="3">
                  <c:v>42.342300000000002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65.217399999999998</c:v>
                </c:pt>
                <c:pt idx="1">
                  <c:v>44.262300000000003</c:v>
                </c:pt>
                <c:pt idx="2">
                  <c:v>54.263599999999997</c:v>
                </c:pt>
                <c:pt idx="3">
                  <c:v>45.384599999999999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56.0976</c:v>
                </c:pt>
                <c:pt idx="1">
                  <c:v>44.067799999999998</c:v>
                </c:pt>
                <c:pt idx="2">
                  <c:v>57.377000000000002</c:v>
                </c:pt>
                <c:pt idx="3">
                  <c:v>42.342300000000002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18.699200000000001</c:v>
                </c:pt>
                <c:pt idx="1">
                  <c:v>20.512799999999999</c:v>
                </c:pt>
                <c:pt idx="2">
                  <c:v>7.4379999999999997</c:v>
                </c:pt>
                <c:pt idx="3">
                  <c:v>14.414400000000001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20.353999999999999</c:v>
                </c:pt>
                <c:pt idx="1">
                  <c:v>21.666699999999999</c:v>
                </c:pt>
                <c:pt idx="2">
                  <c:v>13.9535</c:v>
                </c:pt>
                <c:pt idx="3">
                  <c:v>12.307700000000001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18.699200000000001</c:v>
                </c:pt>
                <c:pt idx="1">
                  <c:v>20.512799999999999</c:v>
                </c:pt>
                <c:pt idx="2">
                  <c:v>7.4379999999999997</c:v>
                </c:pt>
                <c:pt idx="3">
                  <c:v>14.414400000000001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39.0244</c:v>
                </c:pt>
                <c:pt idx="1">
                  <c:v>35.593200000000003</c:v>
                </c:pt>
                <c:pt idx="2">
                  <c:v>33.6066</c:v>
                </c:pt>
                <c:pt idx="3">
                  <c:v>41.818199999999997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c:v>
                </c:pt>
                <c:pt idx="1">
                  <c:v>90</c:v>
                </c:pt>
                <c:pt idx="2">
                  <c:v>66</c:v>
                </c:pt>
                <c:pt idx="3">
                  <c:v>84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70</c:v>
                </c:pt>
                <c:pt idx="3">
                  <c:v>82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35.714300000000001</c:v>
                </c:pt>
                <c:pt idx="1">
                  <c:v>33.333300000000001</c:v>
                </c:pt>
                <c:pt idx="2">
                  <c:v>36.718800000000002</c:v>
                </c:pt>
                <c:pt idx="3">
                  <c:v>27.907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39.0244</c:v>
                </c:pt>
                <c:pt idx="1">
                  <c:v>35.593200000000003</c:v>
                </c:pt>
                <c:pt idx="2">
                  <c:v>33.6066</c:v>
                </c:pt>
                <c:pt idx="3">
                  <c:v>41.818199999999997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30.894300000000001</c:v>
                </c:pt>
                <c:pt idx="1">
                  <c:v>35.593200000000003</c:v>
                </c:pt>
                <c:pt idx="2">
                  <c:v>35.245899999999999</c:v>
                </c:pt>
                <c:pt idx="3">
                  <c:v>41.441400000000002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26.956499999999998</c:v>
                </c:pt>
                <c:pt idx="1">
                  <c:v>20</c:v>
                </c:pt>
                <c:pt idx="2">
                  <c:v>41.860500000000002</c:v>
                </c:pt>
                <c:pt idx="3">
                  <c:v>34.108499999999999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30.894300000000001</c:v>
                </c:pt>
                <c:pt idx="1">
                  <c:v>35.593200000000003</c:v>
                </c:pt>
                <c:pt idx="2">
                  <c:v>35.245899999999999</c:v>
                </c:pt>
                <c:pt idx="3">
                  <c:v>41.441400000000002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14.613799999999999</c:v>
                </c:pt>
                <c:pt idx="1">
                  <c:v>73.221800000000002</c:v>
                </c:pt>
                <c:pt idx="2">
                  <c:v>33.962299999999999</c:v>
                </c:pt>
                <c:pt idx="3">
                  <c:v>19.583300000000001</c:v>
                </c:pt>
                <c:pt idx="4">
                  <c:v>4.0084</c:v>
                </c:pt>
                <c:pt idx="5">
                  <c:v>26.778199999999998</c:v>
                </c:pt>
                <c:pt idx="6">
                  <c:v>40</c:v>
                </c:pt>
                <c:pt idx="7">
                  <c:v>25.263200000000001</c:v>
                </c:pt>
                <c:pt idx="8">
                  <c:v>53.991599999999998</c:v>
                </c:pt>
                <c:pt idx="9">
                  <c:v>10.148</c:v>
                </c:pt>
                <c:pt idx="10">
                  <c:v>82.180300000000003</c:v>
                </c:pt>
                <c:pt idx="11">
                  <c:v>75.522999999999996</c:v>
                </c:pt>
                <c:pt idx="12">
                  <c:v>85.031199999999998</c:v>
                </c:pt>
                <c:pt idx="13">
                  <c:v>90.966399999999993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20.491800000000001</c:v>
                </c:pt>
                <c:pt idx="1">
                  <c:v>12.069000000000001</c:v>
                </c:pt>
                <c:pt idx="2">
                  <c:v>9.9174000000000007</c:v>
                </c:pt>
                <c:pt idx="3">
                  <c:v>14.545500000000001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18.018000000000001</c:v>
                </c:pt>
                <c:pt idx="1">
                  <c:v>20</c:v>
                </c:pt>
                <c:pt idx="2">
                  <c:v>4.8</c:v>
                </c:pt>
                <c:pt idx="3">
                  <c:v>10.8527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13.6752</c:v>
                </c:pt>
                <c:pt idx="1">
                  <c:v>12.7119</c:v>
                </c:pt>
                <c:pt idx="3">
                  <c:v>8.3332999999999995</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16.101700000000001</c:v>
                </c:pt>
                <c:pt idx="1">
                  <c:v>19.8413</c:v>
                </c:pt>
                <c:pt idx="2">
                  <c:v>9.2592999999999996</c:v>
                </c:pt>
                <c:pt idx="3">
                  <c:v>9.0908999999999995</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12.930999999999999</c:v>
                </c:pt>
                <c:pt idx="1">
                  <c:v>19.008299999999998</c:v>
                </c:pt>
                <c:pt idx="2">
                  <c:v>8.7302</c:v>
                </c:pt>
                <c:pt idx="3">
                  <c:v>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20.491800000000001</c:v>
                </c:pt>
                <c:pt idx="1">
                  <c:v>12.069000000000001</c:v>
                </c:pt>
                <c:pt idx="2">
                  <c:v>9.9174000000000007</c:v>
                </c:pt>
                <c:pt idx="3">
                  <c:v>14.545500000000001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71.544700000000006</c:v>
                </c:pt>
                <c:pt idx="1">
                  <c:v>80</c:v>
                </c:pt>
                <c:pt idx="2">
                  <c:v>63.934399999999997</c:v>
                </c:pt>
                <c:pt idx="3">
                  <c:v>79.629599999999996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77.477500000000006</c:v>
                </c:pt>
                <c:pt idx="1">
                  <c:v>78.125</c:v>
                </c:pt>
                <c:pt idx="2">
                  <c:v>71.875</c:v>
                </c:pt>
                <c:pt idx="3">
                  <c:v>75.572500000000005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65.254199999999997</c:v>
                </c:pt>
                <c:pt idx="1">
                  <c:v>75</c:v>
                </c:pt>
                <c:pt idx="2">
                  <c:v>66.216200000000001</c:v>
                </c:pt>
                <c:pt idx="3">
                  <c:v>80.3279</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64.957300000000004</c:v>
                </c:pt>
                <c:pt idx="1">
                  <c:v>70.967699999999994</c:v>
                </c:pt>
                <c:pt idx="2">
                  <c:v>60.185200000000002</c:v>
                </c:pt>
                <c:pt idx="3">
                  <c:v>75.438599999999994</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66.379300000000001</c:v>
                </c:pt>
                <c:pt idx="1">
                  <c:v>74.796700000000001</c:v>
                </c:pt>
                <c:pt idx="2">
                  <c:v>62.204700000000003</c:v>
                </c:pt>
                <c:pt idx="3">
                  <c:v>73.228300000000004</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71.544700000000006</c:v>
                </c:pt>
                <c:pt idx="1">
                  <c:v>80</c:v>
                </c:pt>
                <c:pt idx="2">
                  <c:v>63.934399999999997</c:v>
                </c:pt>
                <c:pt idx="3">
                  <c:v>79.629599999999996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37.704900000000002</c:v>
                </c:pt>
                <c:pt idx="1">
                  <c:v>20</c:v>
                </c:pt>
                <c:pt idx="2">
                  <c:v>41.322299999999998</c:v>
                </c:pt>
                <c:pt idx="3">
                  <c:v>37.614699999999999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39.473700000000001</c:v>
                </c:pt>
                <c:pt idx="1">
                  <c:v>24.3902</c:v>
                </c:pt>
                <c:pt idx="2">
                  <c:v>47.244100000000003</c:v>
                </c:pt>
                <c:pt idx="3">
                  <c:v>28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37.704900000000002</c:v>
                </c:pt>
                <c:pt idx="1">
                  <c:v>20</c:v>
                </c:pt>
                <c:pt idx="2">
                  <c:v>41.322299999999998</c:v>
                </c:pt>
                <c:pt idx="3">
                  <c:v>37.614699999999999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Nässjö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30.980399999999999</c:v>
                </c:pt>
                <c:pt idx="1">
                  <c:v>22.656300000000002</c:v>
                </c:pt>
                <c:pt idx="2">
                  <c:v>18.823499999999999</c:v>
                </c:pt>
                <c:pt idx="3">
                  <c:v>36.220500000000001</c:v>
                </c:pt>
                <c:pt idx="4">
                  <c:v>49.011899999999997</c:v>
                </c:pt>
                <c:pt idx="5">
                  <c:v>33.464599999999997</c:v>
                </c:pt>
                <c:pt idx="6">
                  <c:v>49.803899999999999</c:v>
                </c:pt>
                <c:pt idx="7">
                  <c:v>32.941200000000002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Nässjö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12.033200000000001</c:v>
                </c:pt>
                <c:pt idx="1">
                  <c:v>5.8333000000000004</c:v>
                </c:pt>
                <c:pt idx="2">
                  <c:v>12.033200000000001</c:v>
                </c:pt>
                <c:pt idx="3">
                  <c:v>8.2988</c:v>
                </c:pt>
                <c:pt idx="4">
                  <c:v>22.8216</c:v>
                </c:pt>
                <c:pt idx="5">
                  <c:v>10.788399999999999</c:v>
                </c:pt>
                <c:pt idx="6">
                  <c:v>21.666699999999999</c:v>
                </c:pt>
                <c:pt idx="7">
                  <c:v>22.5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26.016300000000001</c:v>
                </c:pt>
                <c:pt idx="1">
                  <c:v>7.7586000000000004</c:v>
                </c:pt>
                <c:pt idx="2">
                  <c:v>32.231400000000001</c:v>
                </c:pt>
                <c:pt idx="3">
                  <c:v>10.9091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26.956499999999998</c:v>
                </c:pt>
                <c:pt idx="1">
                  <c:v>4.0650000000000004</c:v>
                </c:pt>
                <c:pt idx="2">
                  <c:v>28.346499999999999</c:v>
                </c:pt>
                <c:pt idx="3">
                  <c:v>10.4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26.016300000000001</c:v>
                </c:pt>
                <c:pt idx="1">
                  <c:v>7.7586000000000004</c:v>
                </c:pt>
                <c:pt idx="2">
                  <c:v>32.231400000000001</c:v>
                </c:pt>
                <c:pt idx="3">
                  <c:v>10.9091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4.0650000000000004</c:v>
                </c:pt>
                <c:pt idx="1">
                  <c:v>4.3860000000000001</c:v>
                </c:pt>
                <c:pt idx="3">
                  <c:v>4.6729000000000003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4.9587000000000003</c:v>
                </c:pt>
                <c:pt idx="2">
                  <c:v>5.6452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4.0650000000000004</c:v>
                </c:pt>
                <c:pt idx="1">
                  <c:v>4.3860000000000001</c:v>
                </c:pt>
                <c:pt idx="3">
                  <c:v>4.6729000000000003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36.5854</c:v>
                </c:pt>
                <c:pt idx="1">
                  <c:v>13.1579</c:v>
                </c:pt>
                <c:pt idx="2">
                  <c:v>37.190100000000001</c:v>
                </c:pt>
                <c:pt idx="3">
                  <c:v>17.2727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36.842100000000002</c:v>
                </c:pt>
                <c:pt idx="1">
                  <c:v>17.886199999999999</c:v>
                </c:pt>
                <c:pt idx="2">
                  <c:v>36.220500000000001</c:v>
                </c:pt>
                <c:pt idx="3">
                  <c:v>14.5161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36.5854</c:v>
                </c:pt>
                <c:pt idx="1">
                  <c:v>13.1579</c:v>
                </c:pt>
                <c:pt idx="2">
                  <c:v>37.190100000000001</c:v>
                </c:pt>
                <c:pt idx="3">
                  <c:v>17.2727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51.639299999999999</c:v>
                </c:pt>
                <c:pt idx="1">
                  <c:v>29.203499999999998</c:v>
                </c:pt>
                <c:pt idx="2">
                  <c:v>41.666699999999999</c:v>
                </c:pt>
                <c:pt idx="3">
                  <c:v>33.636400000000002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44.736800000000002</c:v>
                </c:pt>
                <c:pt idx="1">
                  <c:v>23.577200000000001</c:v>
                </c:pt>
                <c:pt idx="2">
                  <c:v>43.650799999999997</c:v>
                </c:pt>
                <c:pt idx="3">
                  <c:v>25.409800000000001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51.639299999999999</c:v>
                </c:pt>
                <c:pt idx="1">
                  <c:v>29.203499999999998</c:v>
                </c:pt>
                <c:pt idx="2">
                  <c:v>41.666699999999999</c:v>
                </c:pt>
                <c:pt idx="3">
                  <c:v>33.636400000000002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23.770499999999998</c:v>
                </c:pt>
                <c:pt idx="1">
                  <c:v>24.107099999999999</c:v>
                </c:pt>
                <c:pt idx="2">
                  <c:v>24.793399999999998</c:v>
                </c:pt>
                <c:pt idx="3">
                  <c:v>27.2727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13.913</c:v>
                </c:pt>
                <c:pt idx="1">
                  <c:v>20.325199999999999</c:v>
                </c:pt>
                <c:pt idx="2">
                  <c:v>19.047599999999999</c:v>
                </c:pt>
                <c:pt idx="3">
                  <c:v>13.114800000000001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23.770499999999998</c:v>
                </c:pt>
                <c:pt idx="1">
                  <c:v>24.107099999999999</c:v>
                </c:pt>
                <c:pt idx="2">
                  <c:v>24.793399999999998</c:v>
                </c:pt>
                <c:pt idx="3">
                  <c:v>27.2727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54.4</c:v>
                </c:pt>
                <c:pt idx="1">
                  <c:v>20.491800000000001</c:v>
                </c:pt>
                <c:pt idx="2">
                  <c:v>43.75</c:v>
                </c:pt>
                <c:pt idx="3">
                  <c:v>25.4237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58.5366</c:v>
                </c:pt>
                <c:pt idx="1">
                  <c:v>57.142899999999997</c:v>
                </c:pt>
                <c:pt idx="2">
                  <c:v>56.198300000000003</c:v>
                </c:pt>
                <c:pt idx="3">
                  <c:v>42.7273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52.586199999999998</c:v>
                </c:pt>
                <c:pt idx="1">
                  <c:v>54.098399999999998</c:v>
                </c:pt>
                <c:pt idx="2">
                  <c:v>58.730200000000004</c:v>
                </c:pt>
                <c:pt idx="3">
                  <c:v>51.239699999999999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58.5366</c:v>
                </c:pt>
                <c:pt idx="1">
                  <c:v>57.142899999999997</c:v>
                </c:pt>
                <c:pt idx="2">
                  <c:v>56.198300000000003</c:v>
                </c:pt>
                <c:pt idx="3">
                  <c:v>42.7273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8.1966999999999999</c:v>
                </c:pt>
                <c:pt idx="1">
                  <c:v>15.0442</c:v>
                </c:pt>
                <c:pt idx="2">
                  <c:v>4.2016999999999998</c:v>
                </c:pt>
                <c:pt idx="3">
                  <c:v>11.0092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7.9645999999999999</c:v>
                </c:pt>
                <c:pt idx="1">
                  <c:v>14.6341</c:v>
                </c:pt>
                <c:pt idx="2">
                  <c:v>10.4</c:v>
                </c:pt>
                <c:pt idx="3">
                  <c:v>16.5289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8.1966999999999999</c:v>
                </c:pt>
                <c:pt idx="1">
                  <c:v>15.0442</c:v>
                </c:pt>
                <c:pt idx="2">
                  <c:v>4.2016999999999998</c:v>
                </c:pt>
                <c:pt idx="3">
                  <c:v>11.0092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91.735500000000002</c:v>
                </c:pt>
                <c:pt idx="1">
                  <c:v>79.130399999999995</c:v>
                </c:pt>
                <c:pt idx="2">
                  <c:v>87.603300000000004</c:v>
                </c:pt>
                <c:pt idx="3">
                  <c:v>68.181799999999996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89.565200000000004</c:v>
                </c:pt>
                <c:pt idx="1">
                  <c:v>78.688500000000005</c:v>
                </c:pt>
                <c:pt idx="2">
                  <c:v>85.9375</c:v>
                </c:pt>
                <c:pt idx="3">
                  <c:v>73.170699999999997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91.735500000000002</c:v>
                </c:pt>
                <c:pt idx="1">
                  <c:v>79.130399999999995</c:v>
                </c:pt>
                <c:pt idx="2">
                  <c:v>87.603300000000004</c:v>
                </c:pt>
                <c:pt idx="3">
                  <c:v>68.181799999999996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84.426199999999994</c:v>
                </c:pt>
                <c:pt idx="1">
                  <c:v>69.565200000000004</c:v>
                </c:pt>
                <c:pt idx="2">
                  <c:v>79.338800000000006</c:v>
                </c:pt>
                <c:pt idx="3">
                  <c:v>70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53.153199999999998</c:v>
                </c:pt>
                <c:pt idx="1">
                  <c:v>51.968499999999999</c:v>
                </c:pt>
                <c:pt idx="2">
                  <c:v>46.511600000000001</c:v>
                </c:pt>
                <c:pt idx="3">
                  <c:v>56.818199999999997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48.305100000000003</c:v>
                </c:pt>
                <c:pt idx="1">
                  <c:v>53.781500000000001</c:v>
                </c:pt>
                <c:pt idx="2">
                  <c:v>61.842100000000002</c:v>
                </c:pt>
                <c:pt idx="3">
                  <c:v>57.377000000000002</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68.376099999999994</c:v>
                </c:pt>
                <c:pt idx="1">
                  <c:v>72.222200000000001</c:v>
                </c:pt>
                <c:pt idx="2">
                  <c:v>66.355099999999993</c:v>
                </c:pt>
                <c:pt idx="3">
                  <c:v>59.259300000000003</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64.347800000000007</c:v>
                </c:pt>
                <c:pt idx="1">
                  <c:v>68.032799999999995</c:v>
                </c:pt>
                <c:pt idx="2">
                  <c:v>70.866100000000003</c:v>
                </c:pt>
                <c:pt idx="3">
                  <c:v>70.833299999999994</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84.426199999999994</c:v>
                </c:pt>
                <c:pt idx="1">
                  <c:v>69.565200000000004</c:v>
                </c:pt>
                <c:pt idx="2">
                  <c:v>79.338800000000006</c:v>
                </c:pt>
                <c:pt idx="3">
                  <c:v>70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87.903199999999998</c:v>
                </c:pt>
                <c:pt idx="1">
                  <c:v>81.034499999999994</c:v>
                </c:pt>
                <c:pt idx="2">
                  <c:v>88.4298</c:v>
                </c:pt>
                <c:pt idx="3">
                  <c:v>83.636399999999995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81.896600000000007</c:v>
                </c:pt>
                <c:pt idx="1">
                  <c:v>86.065600000000003</c:v>
                </c:pt>
                <c:pt idx="2">
                  <c:v>90.625</c:v>
                </c:pt>
                <c:pt idx="3">
                  <c:v>87.804900000000004</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87.903199999999998</c:v>
                </c:pt>
                <c:pt idx="1">
                  <c:v>81.034499999999994</c:v>
                </c:pt>
                <c:pt idx="2">
                  <c:v>88.4298</c:v>
                </c:pt>
                <c:pt idx="3">
                  <c:v>83.636399999999995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33.912999999999997</c:v>
                </c:pt>
                <c:pt idx="1">
                  <c:v>19.230799999999999</c:v>
                </c:pt>
                <c:pt idx="2">
                  <c:v>33.333300000000001</c:v>
                </c:pt>
                <c:pt idx="3">
                  <c:v>22.388100000000001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35.245899999999999</c:v>
                </c:pt>
                <c:pt idx="1">
                  <c:v>20</c:v>
                </c:pt>
                <c:pt idx="2">
                  <c:v>41.025599999999997</c:v>
                </c:pt>
                <c:pt idx="3">
                  <c:v>24.1935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51.694899999999997</c:v>
                </c:pt>
                <c:pt idx="1">
                  <c:v>24.030999999999999</c:v>
                </c:pt>
                <c:pt idx="2">
                  <c:v>51.851900000000001</c:v>
                </c:pt>
                <c:pt idx="3">
                  <c:v>14.2857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51.666699999999999</c:v>
                </c:pt>
                <c:pt idx="1">
                  <c:v>18.045100000000001</c:v>
                </c:pt>
                <c:pt idx="2">
                  <c:v>40.944899999999997</c:v>
                </c:pt>
                <c:pt idx="3">
                  <c:v>15.384600000000001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54.4</c:v>
                </c:pt>
                <c:pt idx="1">
                  <c:v>20.491800000000001</c:v>
                </c:pt>
                <c:pt idx="2">
                  <c:v>43.75</c:v>
                </c:pt>
                <c:pt idx="3">
                  <c:v>25.4237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94.262299999999996</c:v>
                </c:pt>
                <c:pt idx="1">
                  <c:v>86.087000000000003</c:v>
                </c:pt>
                <c:pt idx="2">
                  <c:v>94.2149</c:v>
                </c:pt>
                <c:pt idx="3">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96.428600000000003</c:v>
                </c:pt>
                <c:pt idx="1">
                  <c:v>90.551199999999994</c:v>
                </c:pt>
                <c:pt idx="2">
                  <c:v>96.875</c:v>
                </c:pt>
                <c:pt idx="3">
                  <c:v>96.969700000000003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91.453000000000003</c:v>
                </c:pt>
                <c:pt idx="1">
                  <c:v>91.525400000000005</c:v>
                </c:pt>
                <c:pt idx="2">
                  <c:v>98.7179</c:v>
                </c:pt>
                <c:pt idx="3">
                  <c:v>95</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92.307699999999997</c:v>
                </c:pt>
                <c:pt idx="1">
                  <c:v>88.8</c:v>
                </c:pt>
                <c:pt idx="2">
                  <c:v>97.222200000000001</c:v>
                </c:pt>
                <c:pt idx="3">
                  <c:v>94.642899999999997</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91.379300000000001</c:v>
                </c:pt>
                <c:pt idx="1">
                  <c:v>84.552800000000005</c:v>
                </c:pt>
                <c:pt idx="2">
                  <c:v>92.1875</c:v>
                </c:pt>
                <c:pt idx="3">
                  <c:v>87.903199999999998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94.262299999999996</c:v>
                </c:pt>
                <c:pt idx="1">
                  <c:v>86.087000000000003</c:v>
                </c:pt>
                <c:pt idx="2">
                  <c:v>94.2149</c:v>
                </c:pt>
                <c:pt idx="3">
                  <c:v>88.888900000000007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46.721299999999999</c:v>
                </c:pt>
                <c:pt idx="1">
                  <c:v>42.1053</c:v>
                </c:pt>
                <c:pt idx="2">
                  <c:v>23.770499999999998</c:v>
                </c:pt>
                <c:pt idx="3">
                  <c:v>37.614699999999999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41.071399999999997</c:v>
                </c:pt>
                <c:pt idx="1">
                  <c:v>46.153799999999997</c:v>
                </c:pt>
                <c:pt idx="2">
                  <c:v>32.258099999999999</c:v>
                </c:pt>
                <c:pt idx="3">
                  <c:v>48.412700000000001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46.721299999999999</c:v>
                </c:pt>
                <c:pt idx="1">
                  <c:v>42.1053</c:v>
                </c:pt>
                <c:pt idx="2">
                  <c:v>23.770499999999998</c:v>
                </c:pt>
                <c:pt idx="3">
                  <c:v>37.614699999999999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8.6957000000000004</c:v>
                </c:pt>
                <c:pt idx="2">
                  <c:v>8.1966999999999999</c:v>
                </c:pt>
                <c:pt idx="3">
                  <c:v>13.6364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4.3102999999999998</c:v>
                </c:pt>
                <c:pt idx="1">
                  <c:v>18.699200000000001</c:v>
                </c:pt>
                <c:pt idx="2">
                  <c:v>5.7142999999999997</c:v>
                </c:pt>
                <c:pt idx="3">
                  <c:v>23.636399999999998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5.2173999999999996</c:v>
                </c:pt>
                <c:pt idx="1">
                  <c:v>17.0732</c:v>
                </c:pt>
                <c:pt idx="2">
                  <c:v>7.2</c:v>
                </c:pt>
                <c:pt idx="3">
                  <c:v>14.2857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8.6957000000000004</c:v>
                </c:pt>
                <c:pt idx="2">
                  <c:v>8.1966999999999999</c:v>
                </c:pt>
                <c:pt idx="3">
                  <c:v>13.6364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11.382099999999999</c:v>
                </c:pt>
                <c:pt idx="1">
                  <c:v>12.3894</c:v>
                </c:pt>
                <c:pt idx="2">
                  <c:v>14.6341</c:v>
                </c:pt>
                <c:pt idx="3">
                  <c:v>12.843999999999999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18.8034</c:v>
                </c:pt>
                <c:pt idx="1">
                  <c:v>13.3858</c:v>
                </c:pt>
                <c:pt idx="2">
                  <c:v>19.626200000000001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16.379300000000001</c:v>
                </c:pt>
                <c:pt idx="1">
                  <c:v>7.3769999999999998</c:v>
                </c:pt>
                <c:pt idx="2">
                  <c:v>15.2</c:v>
                </c:pt>
                <c:pt idx="3">
                  <c:v>12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11.382099999999999</c:v>
                </c:pt>
                <c:pt idx="1">
                  <c:v>12.3894</c:v>
                </c:pt>
                <c:pt idx="2">
                  <c:v>14.6341</c:v>
                </c:pt>
                <c:pt idx="3">
                  <c:v>12.843999999999999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37.398400000000002</c:v>
                </c:pt>
                <c:pt idx="1">
                  <c:v>16.521699999999999</c:v>
                </c:pt>
                <c:pt idx="2">
                  <c:v>35.483899999999998</c:v>
                </c:pt>
                <c:pt idx="3">
                  <c:v>22.0183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33.043500000000002</c:v>
                </c:pt>
                <c:pt idx="1">
                  <c:v>24</c:v>
                </c:pt>
                <c:pt idx="2">
                  <c:v>50.467300000000002</c:v>
                </c:pt>
                <c:pt idx="3">
                  <c:v>25.925899999999999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28.4483</c:v>
                </c:pt>
                <c:pt idx="1">
                  <c:v>13.9344</c:v>
                </c:pt>
                <c:pt idx="2">
                  <c:v>39.682499999999997</c:v>
                </c:pt>
                <c:pt idx="3">
                  <c:v>31.2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37.398400000000002</c:v>
                </c:pt>
                <c:pt idx="1">
                  <c:v>16.521699999999999</c:v>
                </c:pt>
                <c:pt idx="2">
                  <c:v>35.483899999999998</c:v>
                </c:pt>
                <c:pt idx="3">
                  <c:v>22.0183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51.587299999999999</c:v>
                </c:pt>
                <c:pt idx="1">
                  <c:v>22.1311</c:v>
                </c:pt>
                <c:pt idx="2">
                  <c:v>48.061999999999998</c:v>
                </c:pt>
                <c:pt idx="3">
                  <c:v>21.3675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56.910600000000002</c:v>
                </c:pt>
                <c:pt idx="1">
                  <c:v>79.487200000000001</c:v>
                </c:pt>
                <c:pt idx="2">
                  <c:v>54.838700000000003</c:v>
                </c:pt>
                <c:pt idx="3">
                  <c:v>77.981700000000004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57.983199999999997</c:v>
                </c:pt>
                <c:pt idx="1">
                  <c:v>79.527600000000007</c:v>
                </c:pt>
                <c:pt idx="2">
                  <c:v>57.407400000000003</c:v>
                </c:pt>
                <c:pt idx="3">
                  <c:v>83.050799999999995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60</c:v>
                </c:pt>
                <c:pt idx="1">
                  <c:v>81.666700000000006</c:v>
                </c:pt>
                <c:pt idx="2">
                  <c:v>49.606299999999997</c:v>
                </c:pt>
                <c:pt idx="3">
                  <c:v>80.952399999999997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56.910600000000002</c:v>
                </c:pt>
                <c:pt idx="1">
                  <c:v>79.487200000000001</c:v>
                </c:pt>
                <c:pt idx="2">
                  <c:v>54.838700000000003</c:v>
                </c:pt>
                <c:pt idx="3">
                  <c:v>77.981700000000004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52.845500000000001</c:v>
                </c:pt>
                <c:pt idx="1">
                  <c:v>76.068399999999997</c:v>
                </c:pt>
                <c:pt idx="2">
                  <c:v>66.129000000000005</c:v>
                </c:pt>
                <c:pt idx="3">
                  <c:v>80.555599999999998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66.101699999999994</c:v>
                </c:pt>
                <c:pt idx="1">
                  <c:v>83.2</c:v>
                </c:pt>
                <c:pt idx="2">
                  <c:v>69.444400000000002</c:v>
                </c:pt>
                <c:pt idx="3">
                  <c:v>91.228099999999998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55.652200000000001</c:v>
                </c:pt>
                <c:pt idx="1">
                  <c:v>77.5</c:v>
                </c:pt>
                <c:pt idx="2">
                  <c:v>65.873000000000005</c:v>
                </c:pt>
                <c:pt idx="3">
                  <c:v>88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52.845500000000001</c:v>
                </c:pt>
                <c:pt idx="1">
                  <c:v>76.068399999999997</c:v>
                </c:pt>
                <c:pt idx="2">
                  <c:v>66.129000000000005</c:v>
                </c:pt>
                <c:pt idx="3">
                  <c:v>80.555599999999998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51.239699999999999</c:v>
                </c:pt>
                <c:pt idx="1">
                  <c:v>71.551699999999997</c:v>
                </c:pt>
                <c:pt idx="2">
                  <c:v>52.419400000000003</c:v>
                </c:pt>
                <c:pt idx="3">
                  <c:v>70.370400000000004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61.864400000000003</c:v>
                </c:pt>
                <c:pt idx="1">
                  <c:v>78.400000000000006</c:v>
                </c:pt>
                <c:pt idx="2">
                  <c:v>50</c:v>
                </c:pt>
                <c:pt idx="3">
                  <c:v>77.586200000000005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56.521700000000003</c:v>
                </c:pt>
                <c:pt idx="1">
                  <c:v>75.630300000000005</c:v>
                </c:pt>
                <c:pt idx="2">
                  <c:v>53.174599999999998</c:v>
                </c:pt>
                <c:pt idx="3">
                  <c:v>77.419399999999996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51.239699999999999</c:v>
                </c:pt>
                <c:pt idx="1">
                  <c:v>71.551699999999997</c:v>
                </c:pt>
                <c:pt idx="2">
                  <c:v>52.419400000000003</c:v>
                </c:pt>
                <c:pt idx="3">
                  <c:v>70.370400000000004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54.929600000000001</c:v>
                </c:pt>
                <c:pt idx="1">
                  <c:v>76.923100000000005</c:v>
                </c:pt>
                <c:pt idx="2">
                  <c:v>51.785699999999999</c:v>
                </c:pt>
                <c:pt idx="3">
                  <c:v>74.576300000000003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52.238799999999998</c:v>
                </c:pt>
                <c:pt idx="1">
                  <c:v>73.417699999999996</c:v>
                </c:pt>
                <c:pt idx="2">
                  <c:v>60</c:v>
                </c:pt>
                <c:pt idx="3">
                  <c:v>76.470600000000005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54.098399999999998</c:v>
                </c:pt>
                <c:pt idx="1">
                  <c:v>66.233800000000002</c:v>
                </c:pt>
                <c:pt idx="2">
                  <c:v>48.076900000000002</c:v>
                </c:pt>
                <c:pt idx="3">
                  <c:v>78.0822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54.929600000000001</c:v>
                </c:pt>
                <c:pt idx="1">
                  <c:v>76.923100000000005</c:v>
                </c:pt>
                <c:pt idx="2">
                  <c:v>51.785699999999999</c:v>
                </c:pt>
                <c:pt idx="3">
                  <c:v>74.576300000000003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64.356399999999994</c:v>
                </c:pt>
                <c:pt idx="1">
                  <c:v>80</c:v>
                </c:pt>
                <c:pt idx="2">
                  <c:v>63.529400000000003</c:v>
                </c:pt>
                <c:pt idx="3">
                  <c:v>75.609800000000007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70.212800000000001</c:v>
                </c:pt>
                <c:pt idx="1">
                  <c:v>76.2376</c:v>
                </c:pt>
                <c:pt idx="2">
                  <c:v>62.5</c:v>
                </c:pt>
                <c:pt idx="3">
                  <c:v>81.372500000000002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64.356399999999994</c:v>
                </c:pt>
                <c:pt idx="1">
                  <c:v>80</c:v>
                </c:pt>
                <c:pt idx="2">
                  <c:v>63.529400000000003</c:v>
                </c:pt>
                <c:pt idx="3">
                  <c:v>75.609800000000007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44.347799999999999</c:v>
                </c:pt>
                <c:pt idx="1">
                  <c:v>19.531300000000002</c:v>
                </c:pt>
                <c:pt idx="2">
                  <c:v>50</c:v>
                </c:pt>
                <c:pt idx="3">
                  <c:v>17.910399999999999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53.719000000000001</c:v>
                </c:pt>
                <c:pt idx="1">
                  <c:v>22.4</c:v>
                </c:pt>
                <c:pt idx="2">
                  <c:v>49.3506</c:v>
                </c:pt>
                <c:pt idx="3">
                  <c:v>30.645199999999999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57.627099999999999</c:v>
                </c:pt>
                <c:pt idx="1">
                  <c:v>20.634899999999998</c:v>
                </c:pt>
                <c:pt idx="2">
                  <c:v>50.943399999999997</c:v>
                </c:pt>
                <c:pt idx="3">
                  <c:v>18.965499999999999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58.333300000000001</c:v>
                </c:pt>
                <c:pt idx="1">
                  <c:v>22.9008</c:v>
                </c:pt>
                <c:pt idx="2">
                  <c:v>59.842500000000001</c:v>
                </c:pt>
                <c:pt idx="3">
                  <c:v>16.901399999999999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51.587299999999999</c:v>
                </c:pt>
                <c:pt idx="1">
                  <c:v>22.1311</c:v>
                </c:pt>
                <c:pt idx="2">
                  <c:v>48.061999999999998</c:v>
                </c:pt>
                <c:pt idx="3">
                  <c:v>21.3675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87.804900000000004</c:v>
                </c:pt>
                <c:pt idx="1">
                  <c:v>88.034199999999998</c:v>
                </c:pt>
                <c:pt idx="2">
                  <c:v>86.290300000000002</c:v>
                </c:pt>
                <c:pt idx="3">
                  <c:v>94.444400000000002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82.352900000000005</c:v>
                </c:pt>
                <c:pt idx="1">
                  <c:v>95.081999999999994</c:v>
                </c:pt>
                <c:pt idx="2">
                  <c:v>84.259299999999996</c:v>
                </c:pt>
                <c:pt idx="3">
                  <c:v>96.551699999999997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88.695700000000002</c:v>
                </c:pt>
                <c:pt idx="1">
                  <c:v>96.6387</c:v>
                </c:pt>
                <c:pt idx="2">
                  <c:v>92.126000000000005</c:v>
                </c:pt>
                <c:pt idx="3">
                  <c:v>95.238100000000003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87.804900000000004</c:v>
                </c:pt>
                <c:pt idx="1">
                  <c:v>88.034199999999998</c:v>
                </c:pt>
                <c:pt idx="2">
                  <c:v>86.290300000000002</c:v>
                </c:pt>
                <c:pt idx="3">
                  <c:v>94.444400000000002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62.7119</c:v>
                </c:pt>
                <c:pt idx="1">
                  <c:v>81.196600000000004</c:v>
                </c:pt>
                <c:pt idx="2">
                  <c:v>71.074399999999997</c:v>
                </c:pt>
                <c:pt idx="3">
                  <c:v>66.972499999999997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70.085499999999996</c:v>
                </c:pt>
                <c:pt idx="1">
                  <c:v>83.870999999999995</c:v>
                </c:pt>
                <c:pt idx="2">
                  <c:v>59.433999999999997</c:v>
                </c:pt>
                <c:pt idx="3">
                  <c:v>91.228099999999998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63.157899999999998</c:v>
                </c:pt>
                <c:pt idx="1">
                  <c:v>82.608699999999999</c:v>
                </c:pt>
                <c:pt idx="2">
                  <c:v>60.162599999999998</c:v>
                </c:pt>
                <c:pt idx="3">
                  <c:v>87.096800000000002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62.7119</c:v>
                </c:pt>
                <c:pt idx="1">
                  <c:v>81.196600000000004</c:v>
                </c:pt>
                <c:pt idx="2">
                  <c:v>71.074399999999997</c:v>
                </c:pt>
                <c:pt idx="3">
                  <c:v>66.972499999999997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33.884300000000003</c:v>
                </c:pt>
                <c:pt idx="1">
                  <c:v>67.241399999999999</c:v>
                </c:pt>
                <c:pt idx="2">
                  <c:v>43.697499999999998</c:v>
                </c:pt>
                <c:pt idx="3">
                  <c:v>65.420599999999993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33.912999999999997</c:v>
                </c:pt>
                <c:pt idx="1">
                  <c:v>74.1935</c:v>
                </c:pt>
                <c:pt idx="2">
                  <c:v>33.6449</c:v>
                </c:pt>
                <c:pt idx="3">
                  <c:v>70.689700000000002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30.973500000000001</c:v>
                </c:pt>
                <c:pt idx="1">
                  <c:v>75.423699999999997</c:v>
                </c:pt>
                <c:pt idx="2">
                  <c:v>33.333300000000001</c:v>
                </c:pt>
                <c:pt idx="3">
                  <c:v>67.460300000000004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33.884300000000003</c:v>
                </c:pt>
                <c:pt idx="1">
                  <c:v>67.241399999999999</c:v>
                </c:pt>
                <c:pt idx="2">
                  <c:v>43.697499999999998</c:v>
                </c:pt>
                <c:pt idx="3">
                  <c:v>65.420599999999993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65.853700000000003</c:v>
                </c:pt>
                <c:pt idx="1">
                  <c:v>84.615399999999994</c:v>
                </c:pt>
                <c:pt idx="2">
                  <c:v>80.3279</c:v>
                </c:pt>
                <c:pt idx="3">
                  <c:v>80.733900000000006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70.731700000000004</c:v>
                </c:pt>
                <c:pt idx="1">
                  <c:v>80.3279</c:v>
                </c:pt>
                <c:pt idx="2">
                  <c:v>77.631600000000006</c:v>
                </c:pt>
                <c:pt idx="3">
                  <c:v>85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73.553700000000006</c:v>
                </c:pt>
                <c:pt idx="1">
                  <c:v>85.271299999999997</c:v>
                </c:pt>
                <c:pt idx="2">
                  <c:v>79.464299999999994</c:v>
                </c:pt>
                <c:pt idx="3">
                  <c:v>81.355900000000005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67.826099999999997</c:v>
                </c:pt>
                <c:pt idx="1">
                  <c:v>87.603300000000004</c:v>
                </c:pt>
                <c:pt idx="2">
                  <c:v>85.714299999999994</c:v>
                </c:pt>
                <c:pt idx="3">
                  <c:v>78.400000000000006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65.853700000000003</c:v>
                </c:pt>
                <c:pt idx="1">
                  <c:v>84.615399999999994</c:v>
                </c:pt>
                <c:pt idx="2">
                  <c:v>80.3279</c:v>
                </c:pt>
                <c:pt idx="3">
                  <c:v>80.733900000000006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55.284599999999998</c:v>
                </c:pt>
                <c:pt idx="1">
                  <c:v>64.655199999999994</c:v>
                </c:pt>
                <c:pt idx="2">
                  <c:v>65.573800000000006</c:v>
                </c:pt>
                <c:pt idx="3">
                  <c:v>68.807299999999998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57.391300000000001</c:v>
                </c:pt>
                <c:pt idx="1">
                  <c:v>65</c:v>
                </c:pt>
                <c:pt idx="2">
                  <c:v>63.2</c:v>
                </c:pt>
                <c:pt idx="3">
                  <c:v>66.129000000000005</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55.284599999999998</c:v>
                </c:pt>
                <c:pt idx="1">
                  <c:v>64.655199999999994</c:v>
                </c:pt>
                <c:pt idx="2">
                  <c:v>65.573800000000006</c:v>
                </c:pt>
                <c:pt idx="3">
                  <c:v>68.807299999999998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29.365100000000002</c:v>
                </c:pt>
                <c:pt idx="1">
                  <c:v>23.140499999999999</c:v>
                </c:pt>
                <c:pt idx="2">
                  <c:v>36.434100000000001</c:v>
                </c:pt>
                <c:pt idx="3">
                  <c:v>22.033899999999999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66.666700000000006</c:v>
                </c:pt>
                <c:pt idx="1">
                  <c:v>62.608699999999999</c:v>
                </c:pt>
                <c:pt idx="2">
                  <c:v>73.770499999999998</c:v>
                </c:pt>
                <c:pt idx="3">
                  <c:v>66.055000000000007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62.601599999999998</c:v>
                </c:pt>
                <c:pt idx="1">
                  <c:v>70</c:v>
                </c:pt>
                <c:pt idx="2">
                  <c:v>78.205100000000002</c:v>
                </c:pt>
                <c:pt idx="3">
                  <c:v>80.3279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74.576300000000003</c:v>
                </c:pt>
                <c:pt idx="1">
                  <c:v>66.153800000000004</c:v>
                </c:pt>
                <c:pt idx="2">
                  <c:v>68.468500000000006</c:v>
                </c:pt>
                <c:pt idx="3">
                  <c:v>61.0169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68.421099999999996</c:v>
                </c:pt>
                <c:pt idx="1">
                  <c:v>65.289299999999997</c:v>
                </c:pt>
                <c:pt idx="2">
                  <c:v>68.254000000000005</c:v>
                </c:pt>
                <c:pt idx="3">
                  <c:v>74.400000000000006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66.666700000000006</c:v>
                </c:pt>
                <c:pt idx="1">
                  <c:v>62.608699999999999</c:v>
                </c:pt>
                <c:pt idx="2">
                  <c:v>73.770499999999998</c:v>
                </c:pt>
                <c:pt idx="3">
                  <c:v>66.055000000000007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65.040700000000001</c:v>
                </c:pt>
                <c:pt idx="1">
                  <c:v>66.087000000000003</c:v>
                </c:pt>
                <c:pt idx="2">
                  <c:v>69.6721</c:v>
                </c:pt>
                <c:pt idx="3">
                  <c:v>62.036999999999999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68.292699999999996</c:v>
                </c:pt>
                <c:pt idx="1">
                  <c:v>83.739800000000002</c:v>
                </c:pt>
                <c:pt idx="2">
                  <c:v>78.205100000000002</c:v>
                </c:pt>
                <c:pt idx="3">
                  <c:v>80.3279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73.728800000000007</c:v>
                </c:pt>
                <c:pt idx="1">
                  <c:v>75</c:v>
                </c:pt>
                <c:pt idx="2">
                  <c:v>68.468500000000006</c:v>
                </c:pt>
                <c:pt idx="3">
                  <c:v>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66.371700000000004</c:v>
                </c:pt>
                <c:pt idx="1">
                  <c:v>73.333299999999994</c:v>
                </c:pt>
                <c:pt idx="2">
                  <c:v>76.1905</c:v>
                </c:pt>
                <c:pt idx="3">
                  <c:v>81.147499999999994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65.040700000000001</c:v>
                </c:pt>
                <c:pt idx="1">
                  <c:v>66.087000000000003</c:v>
                </c:pt>
                <c:pt idx="2">
                  <c:v>69.6721</c:v>
                </c:pt>
                <c:pt idx="3">
                  <c:v>62.036999999999999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90.243899999999996</c:v>
                </c:pt>
                <c:pt idx="1">
                  <c:v>87.719300000000004</c:v>
                </c:pt>
                <c:pt idx="2">
                  <c:v>94.262299999999996</c:v>
                </c:pt>
                <c:pt idx="3">
                  <c:v>88.784999999999997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86.991900000000001</c:v>
                </c:pt>
                <c:pt idx="1">
                  <c:v>76.785700000000006</c:v>
                </c:pt>
                <c:pt idx="2">
                  <c:v>85.245900000000006</c:v>
                </c:pt>
                <c:pt idx="3">
                  <c:v>84.905699999999996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69.6721</c:v>
                </c:pt>
                <c:pt idx="1">
                  <c:v>71.052599999999998</c:v>
                </c:pt>
                <c:pt idx="2">
                  <c:v>81.967200000000005</c:v>
                </c:pt>
                <c:pt idx="3">
                  <c:v>75.700900000000004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84.552800000000005</c:v>
                </c:pt>
                <c:pt idx="1">
                  <c:v>80.531000000000006</c:v>
                </c:pt>
                <c:pt idx="2">
                  <c:v>89.344300000000004</c:v>
                </c:pt>
                <c:pt idx="3">
                  <c:v>85.046700000000001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83.739800000000002</c:v>
                </c:pt>
                <c:pt idx="1">
                  <c:v>85.087699999999998</c:v>
                </c:pt>
                <c:pt idx="2">
                  <c:v>89.344300000000004</c:v>
                </c:pt>
                <c:pt idx="3">
                  <c:v>86.111099999999993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90.243899999999996</c:v>
                </c:pt>
                <c:pt idx="1">
                  <c:v>87.3874</c:v>
                </c:pt>
                <c:pt idx="2">
                  <c:v>87.704899999999995</c:v>
                </c:pt>
                <c:pt idx="3">
                  <c:v>85.046700000000001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32.758600000000001</c:v>
                </c:pt>
                <c:pt idx="1">
                  <c:v>17.557300000000001</c:v>
                </c:pt>
                <c:pt idx="2">
                  <c:v>25.581399999999999</c:v>
                </c:pt>
                <c:pt idx="3">
                  <c:v>22.388100000000001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26.446300000000001</c:v>
                </c:pt>
                <c:pt idx="1">
                  <c:v>25.196899999999999</c:v>
                </c:pt>
                <c:pt idx="2">
                  <c:v>23.3766</c:v>
                </c:pt>
                <c:pt idx="3">
                  <c:v>26.229500000000002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35.833300000000001</c:v>
                </c:pt>
                <c:pt idx="1">
                  <c:v>22.834599999999998</c:v>
                </c:pt>
                <c:pt idx="2">
                  <c:v>33.333300000000001</c:v>
                </c:pt>
                <c:pt idx="3">
                  <c:v>27.118600000000001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39.669400000000003</c:v>
                </c:pt>
                <c:pt idx="1">
                  <c:v>19.402999999999999</c:v>
                </c:pt>
                <c:pt idx="2">
                  <c:v>34.615400000000001</c:v>
                </c:pt>
                <c:pt idx="3">
                  <c:v>21.527799999999999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29.365100000000002</c:v>
                </c:pt>
                <c:pt idx="1">
                  <c:v>23.140499999999999</c:v>
                </c:pt>
                <c:pt idx="2">
                  <c:v>36.434100000000001</c:v>
                </c:pt>
                <c:pt idx="3">
                  <c:v>22.033899999999999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88.524600000000007</c:v>
                </c:pt>
                <c:pt idx="1">
                  <c:v>82.142899999999997</c:v>
                </c:pt>
                <c:pt idx="2">
                  <c:v>91.735500000000002</c:v>
                </c:pt>
                <c:pt idx="3">
                  <c:v>86.111099999999993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91.869900000000001</c:v>
                </c:pt>
                <c:pt idx="1">
                  <c:v>86.842100000000002</c:v>
                </c:pt>
                <c:pt idx="2">
                  <c:v>90.163899999999998</c:v>
                </c:pt>
                <c:pt idx="3">
                  <c:v>86.111099999999993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17.647099999999998</c:v>
                </c:pt>
                <c:pt idx="1">
                  <c:v>13.0435</c:v>
                </c:pt>
                <c:pt idx="2">
                  <c:v>15.5738</c:v>
                </c:pt>
                <c:pt idx="3">
                  <c:v>11.3208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27.118600000000001</c:v>
                </c:pt>
                <c:pt idx="1">
                  <c:v>15.0794</c:v>
                </c:pt>
                <c:pt idx="2">
                  <c:v>25</c:v>
                </c:pt>
                <c:pt idx="3">
                  <c:v>6.7797000000000001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22.806999999999999</c:v>
                </c:pt>
                <c:pt idx="1">
                  <c:v>14.5299</c:v>
                </c:pt>
                <c:pt idx="2">
                  <c:v>19.2</c:v>
                </c:pt>
                <c:pt idx="3">
                  <c:v>5.6910999999999996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17.647099999999998</c:v>
                </c:pt>
                <c:pt idx="1">
                  <c:v>13.0435</c:v>
                </c:pt>
                <c:pt idx="2">
                  <c:v>15.5738</c:v>
                </c:pt>
                <c:pt idx="3">
                  <c:v>11.3208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8.4033999999999995</c:v>
                </c:pt>
                <c:pt idx="1">
                  <c:v>9.4827999999999992</c:v>
                </c:pt>
                <c:pt idx="3">
                  <c:v>13.084099999999999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11.8644</c:v>
                </c:pt>
                <c:pt idx="2">
                  <c:v>2.4</c:v>
                </c:pt>
                <c:pt idx="3">
                  <c:v>7.2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8.4033999999999995</c:v>
                </c:pt>
                <c:pt idx="1">
                  <c:v>9.4827999999999992</c:v>
                </c:pt>
                <c:pt idx="3">
                  <c:v>13.084099999999999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Nässjö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Att någon tafsat på dig</c:v>
                </c:pt>
                <c:pt idx="2">
                  <c:v>Tagit emot avklädda bilder</c:v>
                </c:pt>
                <c:pt idx="3">
                  <c:v>Blivit kontaktad på sociala medier i sexuellt syfte</c:v>
                </c:pt>
              </c:strCache>
            </c:strRef>
          </c:cat>
          <c:val>
            <c:numRef>
              <c:f>DataSheet!$C$2:$C$5</c:f>
              <c:numCache>
                <c:formatCode>General</c:formatCode>
                <c:ptCount val="4"/>
                <c:pt idx="0">
                  <c:v>60.5381</c:v>
                </c:pt>
                <c:pt idx="1">
                  <c:v>21.524699999999999</c:v>
                </c:pt>
                <c:pt idx="2">
                  <c:v>18.3857</c:v>
                </c:pt>
                <c:pt idx="3">
                  <c:v>17.488800000000001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Att någon tafsat på dig</c:v>
                </c:pt>
                <c:pt idx="2">
                  <c:v>Tagit emot avklädda bilder</c:v>
                </c:pt>
                <c:pt idx="3">
                  <c:v>Blivit kontaktad på sociala medier i sexuellt syfte</c:v>
                </c:pt>
              </c:strCache>
            </c:strRef>
          </c:cat>
          <c:val>
            <c:numRef>
              <c:f>DataSheet!$D$2:$D$5</c:f>
              <c:numCache>
                <c:formatCode>General</c:formatCode>
                <c:ptCount val="4"/>
                <c:pt idx="0">
                  <c:v>61.968400000000003</c:v>
                </c:pt>
                <c:pt idx="1">
                  <c:v>17.926200000000001</c:v>
                </c:pt>
                <c:pt idx="2">
                  <c:v>20.5975</c:v>
                </c:pt>
                <c:pt idx="3">
                  <c:v>20.0351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Nässjö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Att någon tafsat på dig</c:v>
                </c:pt>
                <c:pt idx="2">
                  <c:v>Tagit emot avklädda bilder</c:v>
                </c:pt>
                <c:pt idx="3">
                  <c:v>Blivit kontaktad på sociala medier i sexuellt syfte</c:v>
                </c:pt>
              </c:strCache>
            </c:strRef>
          </c:cat>
          <c:val>
            <c:numRef>
              <c:f>DataSheet!$E$2:$E$5</c:f>
              <c:numCache>
                <c:formatCode>General</c:formatCode>
                <c:ptCount val="4"/>
                <c:pt idx="0">
                  <c:v>78.866</c:v>
                </c:pt>
                <c:pt idx="1">
                  <c:v>7.7320000000000002</c:v>
                </c:pt>
                <c:pt idx="2">
                  <c:v>5.6700999999999997</c:v>
                </c:pt>
                <c:pt idx="3">
                  <c:v>5.6700999999999997</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Att någon tafsat på dig</c:v>
                </c:pt>
                <c:pt idx="2">
                  <c:v>Tagit emot avklädda bilder</c:v>
                </c:pt>
                <c:pt idx="3">
                  <c:v>Blivit kontaktad på sociala medier i sexuellt syfte</c:v>
                </c:pt>
              </c:strCache>
            </c:strRef>
          </c:cat>
          <c:val>
            <c:numRef>
              <c:f>DataSheet!$F$2:$F$5</c:f>
              <c:numCache>
                <c:formatCode>General</c:formatCode>
                <c:ptCount val="4"/>
                <c:pt idx="0">
                  <c:v>81.4602</c:v>
                </c:pt>
                <c:pt idx="1">
                  <c:v>4.6635999999999997</c:v>
                </c:pt>
                <c:pt idx="2">
                  <c:v>5.2370000000000001</c:v>
                </c:pt>
                <c:pt idx="3">
                  <c:v>4.3959999999999999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13.223100000000001</c:v>
                </c:pt>
                <c:pt idx="1">
                  <c:v>6.0869999999999997</c:v>
                </c:pt>
                <c:pt idx="2">
                  <c:v>11.4754</c:v>
                </c:pt>
                <c:pt idx="3">
                  <c:v>5.6074999999999999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14.2857</c:v>
                </c:pt>
                <c:pt idx="1">
                  <c:v>8.5470000000000006</c:v>
                </c:pt>
                <c:pt idx="2">
                  <c:v>15.3226</c:v>
                </c:pt>
                <c:pt idx="3">
                  <c:v>5.6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13.223100000000001</c:v>
                </c:pt>
                <c:pt idx="1">
                  <c:v>6.0869999999999997</c:v>
                </c:pt>
                <c:pt idx="2">
                  <c:v>11.4754</c:v>
                </c:pt>
                <c:pt idx="3">
                  <c:v>5.6074999999999999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11.5702</c:v>
                </c:pt>
                <c:pt idx="1">
                  <c:v>8.6206999999999994</c:v>
                </c:pt>
                <c:pt idx="2">
                  <c:v>14.0496</c:v>
                </c:pt>
                <c:pt idx="3">
                  <c:v>6.5420999999999996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64.566900000000004</c:v>
                </c:pt>
                <c:pt idx="1">
                  <c:v>25.196899999999999</c:v>
                </c:pt>
                <c:pt idx="2">
                  <c:v>59.230800000000002</c:v>
                </c:pt>
                <c:pt idx="3">
                  <c:v>27.966100000000001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10.6195</c:v>
                </c:pt>
                <c:pt idx="1">
                  <c:v>6.8376000000000001</c:v>
                </c:pt>
                <c:pt idx="2">
                  <c:v>14.4</c:v>
                </c:pt>
                <c:pt idx="3">
                  <c:v>7.8739999999999997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11.5702</c:v>
                </c:pt>
                <c:pt idx="1">
                  <c:v>8.6206999999999994</c:v>
                </c:pt>
                <c:pt idx="2">
                  <c:v>14.0496</c:v>
                </c:pt>
                <c:pt idx="3">
                  <c:v>6.5420999999999996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22.5</c:v>
                </c:pt>
                <c:pt idx="1">
                  <c:v>40.350900000000003</c:v>
                </c:pt>
                <c:pt idx="2">
                  <c:v>32.773099999999999</c:v>
                </c:pt>
                <c:pt idx="3">
                  <c:v>40.566000000000003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16.8142</c:v>
                </c:pt>
                <c:pt idx="1">
                  <c:v>19.658100000000001</c:v>
                </c:pt>
                <c:pt idx="2">
                  <c:v>17.0732</c:v>
                </c:pt>
                <c:pt idx="3">
                  <c:v>26.4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22.5</c:v>
                </c:pt>
                <c:pt idx="1">
                  <c:v>40.350900000000003</c:v>
                </c:pt>
                <c:pt idx="2">
                  <c:v>32.773099999999999</c:v>
                </c:pt>
                <c:pt idx="3">
                  <c:v>40.566000000000003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41.525399999999998</c:v>
                </c:pt>
                <c:pt idx="1">
                  <c:v>35.135100000000001</c:v>
                </c:pt>
                <c:pt idx="2">
                  <c:v>36.752099999999999</c:v>
                </c:pt>
                <c:pt idx="3">
                  <c:v>32.075499999999998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40.178600000000003</c:v>
                </c:pt>
                <c:pt idx="1">
                  <c:v>38.135599999999997</c:v>
                </c:pt>
                <c:pt idx="2">
                  <c:v>38.5246</c:v>
                </c:pt>
                <c:pt idx="3">
                  <c:v>37.6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41.525399999999998</c:v>
                </c:pt>
                <c:pt idx="1">
                  <c:v>35.135100000000001</c:v>
                </c:pt>
                <c:pt idx="2">
                  <c:v>36.752099999999999</c:v>
                </c:pt>
                <c:pt idx="3">
                  <c:v>32.075499999999998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72.033900000000003</c:v>
                </c:pt>
                <c:pt idx="1">
                  <c:v>87.719300000000004</c:v>
                </c:pt>
                <c:pt idx="2">
                  <c:v>76.470600000000005</c:v>
                </c:pt>
                <c:pt idx="3">
                  <c:v>79.047600000000003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54.098399999999998</c:v>
                </c:pt>
                <c:pt idx="1">
                  <c:v>75.590599999999995</c:v>
                </c:pt>
                <c:pt idx="2">
                  <c:v>68.421099999999996</c:v>
                </c:pt>
                <c:pt idx="3">
                  <c:v>74.1935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58.823500000000003</c:v>
                </c:pt>
                <c:pt idx="1">
                  <c:v>77.165400000000005</c:v>
                </c:pt>
                <c:pt idx="2">
                  <c:v>59.259300000000003</c:v>
                </c:pt>
                <c:pt idx="3">
                  <c:v>75.862099999999998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59.292000000000002</c:v>
                </c:pt>
                <c:pt idx="1">
                  <c:v>86.324799999999996</c:v>
                </c:pt>
                <c:pt idx="2">
                  <c:v>69.105699999999999</c:v>
                </c:pt>
                <c:pt idx="3">
                  <c:v>79.032300000000006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72.033900000000003</c:v>
                </c:pt>
                <c:pt idx="1">
                  <c:v>87.719300000000004</c:v>
                </c:pt>
                <c:pt idx="2">
                  <c:v>76.470600000000005</c:v>
                </c:pt>
                <c:pt idx="3">
                  <c:v>79.047600000000003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69.491500000000002</c:v>
                </c:pt>
                <c:pt idx="1">
                  <c:v>85.840699999999998</c:v>
                </c:pt>
                <c:pt idx="2">
                  <c:v>76.470600000000005</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66.942099999999996</c:v>
                </c:pt>
                <c:pt idx="1">
                  <c:v>79.2</c:v>
                </c:pt>
                <c:pt idx="2">
                  <c:v>66.233800000000002</c:v>
                </c:pt>
                <c:pt idx="3">
                  <c:v>75.409800000000004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57.983199999999997</c:v>
                </c:pt>
                <c:pt idx="1">
                  <c:v>77.343800000000002</c:v>
                </c:pt>
                <c:pt idx="2">
                  <c:v>56.481499999999997</c:v>
                </c:pt>
                <c:pt idx="3">
                  <c:v>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58.035699999999999</c:v>
                </c:pt>
                <c:pt idx="1">
                  <c:v>85.470100000000002</c:v>
                </c:pt>
                <c:pt idx="2">
                  <c:v>71.544700000000006</c:v>
                </c:pt>
                <c:pt idx="3">
                  <c:v>77.419399999999996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69.491500000000002</c:v>
                </c:pt>
                <c:pt idx="1">
                  <c:v>85.840699999999998</c:v>
                </c:pt>
                <c:pt idx="2">
                  <c:v>76.470600000000005</c:v>
                </c:pt>
                <c:pt idx="3">
                  <c:v>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58.974400000000003</c:v>
                </c:pt>
                <c:pt idx="1">
                  <c:v>80</c:v>
                </c:pt>
                <c:pt idx="2">
                  <c:v>64.406800000000004</c:v>
                </c:pt>
                <c:pt idx="3">
                  <c:v>72.115399999999994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64.081599999999995</c:v>
                </c:pt>
                <c:pt idx="1">
                  <c:v>20.816299999999998</c:v>
                </c:pt>
                <c:pt idx="2">
                  <c:v>15.102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43.965499999999999</c:v>
                </c:pt>
                <c:pt idx="1">
                  <c:v>24.626899999999999</c:v>
                </c:pt>
                <c:pt idx="2">
                  <c:v>53.488399999999999</c:v>
                </c:pt>
                <c:pt idx="3">
                  <c:v>26.119399999999999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54.4</c:v>
                </c:pt>
                <c:pt idx="1">
                  <c:v>26.5152</c:v>
                </c:pt>
                <c:pt idx="2">
                  <c:v>50</c:v>
                </c:pt>
                <c:pt idx="3">
                  <c:v>33.871000000000002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62.809899999999999</c:v>
                </c:pt>
                <c:pt idx="1">
                  <c:v>25</c:v>
                </c:pt>
                <c:pt idx="2">
                  <c:v>61.607100000000003</c:v>
                </c:pt>
                <c:pt idx="3">
                  <c:v>18.032800000000002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65.322599999999994</c:v>
                </c:pt>
                <c:pt idx="1">
                  <c:v>27.941199999999998</c:v>
                </c:pt>
                <c:pt idx="2">
                  <c:v>64.615399999999994</c:v>
                </c:pt>
                <c:pt idx="3">
                  <c:v>23.129300000000001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64.566900000000004</c:v>
                </c:pt>
                <c:pt idx="1">
                  <c:v>25.196899999999999</c:v>
                </c:pt>
                <c:pt idx="2">
                  <c:v>59.230800000000002</c:v>
                </c:pt>
                <c:pt idx="3">
                  <c:v>27.966100000000001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36.134500000000003</c:v>
                </c:pt>
                <c:pt idx="1">
                  <c:v>45.528500000000001</c:v>
                </c:pt>
                <c:pt idx="2">
                  <c:v>44.8718</c:v>
                </c:pt>
                <c:pt idx="3">
                  <c:v>54.098399999999998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37.930999999999997</c:v>
                </c:pt>
                <c:pt idx="1">
                  <c:v>50.406500000000001</c:v>
                </c:pt>
                <c:pt idx="2">
                  <c:v>39.622599999999998</c:v>
                </c:pt>
                <c:pt idx="3">
                  <c:v>48.214300000000001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34.821399999999997</c:v>
                </c:pt>
                <c:pt idx="1">
                  <c:v>75</c:v>
                </c:pt>
                <c:pt idx="2">
                  <c:v>48.305100000000003</c:v>
                </c:pt>
                <c:pt idx="3">
                  <c:v>64.754099999999994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58.974400000000003</c:v>
                </c:pt>
                <c:pt idx="1">
                  <c:v>80</c:v>
                </c:pt>
                <c:pt idx="2">
                  <c:v>64.406800000000004</c:v>
                </c:pt>
                <c:pt idx="3">
                  <c:v>72.115399999999994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67.796599999999998</c:v>
                </c:pt>
                <c:pt idx="1">
                  <c:v>84.821399999999997</c:v>
                </c:pt>
                <c:pt idx="2">
                  <c:v>78.991600000000005</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61.0169</c:v>
                </c:pt>
                <c:pt idx="1">
                  <c:v>80.952399999999997</c:v>
                </c:pt>
                <c:pt idx="2">
                  <c:v>72.7273</c:v>
                </c:pt>
                <c:pt idx="3">
                  <c:v>82.258099999999999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66.386600000000001</c:v>
                </c:pt>
                <c:pt idx="1">
                  <c:v>80.314999999999998</c:v>
                </c:pt>
                <c:pt idx="2">
                  <c:v>57.407400000000003</c:v>
                </c:pt>
                <c:pt idx="3">
                  <c:v>89.473699999999994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56.6372</c:v>
                </c:pt>
                <c:pt idx="1">
                  <c:v>88.596500000000006</c:v>
                </c:pt>
                <c:pt idx="2">
                  <c:v>66.115700000000004</c:v>
                </c:pt>
                <c:pt idx="3">
                  <c:v>76.612899999999996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67.796599999999998</c:v>
                </c:pt>
                <c:pt idx="1">
                  <c:v>84.821399999999997</c:v>
                </c:pt>
                <c:pt idx="2">
                  <c:v>78.991600000000005</c:v>
                </c:pt>
                <c:pt idx="3">
                  <c:v>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73.728800000000007</c:v>
                </c:pt>
                <c:pt idx="1">
                  <c:v>86.725700000000003</c:v>
                </c:pt>
                <c:pt idx="2">
                  <c:v>78.688500000000005</c:v>
                </c:pt>
                <c:pt idx="3">
                  <c:v>88.571399999999997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76.521699999999996</c:v>
                </c:pt>
                <c:pt idx="1">
                  <c:v>90.2256</c:v>
                </c:pt>
                <c:pt idx="2">
                  <c:v>78.294600000000003</c:v>
                </c:pt>
                <c:pt idx="3">
                  <c:v>80.302999999999997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72.580600000000004</c:v>
                </c:pt>
                <c:pt idx="1">
                  <c:v>83.739800000000002</c:v>
                </c:pt>
                <c:pt idx="2">
                  <c:v>78.205100000000002</c:v>
                </c:pt>
                <c:pt idx="3">
                  <c:v>82.258099999999999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64.7059</c:v>
                </c:pt>
                <c:pt idx="1">
                  <c:v>85.9375</c:v>
                </c:pt>
                <c:pt idx="2">
                  <c:v>63.302799999999998</c:v>
                </c:pt>
                <c:pt idx="3">
                  <c:v>84.745800000000003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64.601799999999997</c:v>
                </c:pt>
                <c:pt idx="1">
                  <c:v>88.235299999999995</c:v>
                </c:pt>
                <c:pt idx="2">
                  <c:v>71.428600000000003</c:v>
                </c:pt>
                <c:pt idx="3">
                  <c:v>81.102400000000003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73.728800000000007</c:v>
                </c:pt>
                <c:pt idx="1">
                  <c:v>86.725700000000003</c:v>
                </c:pt>
                <c:pt idx="2">
                  <c:v>78.688500000000005</c:v>
                </c:pt>
                <c:pt idx="3">
                  <c:v>88.571399999999997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59.842500000000001</c:v>
                </c:pt>
                <c:pt idx="1">
                  <c:v>82.539699999999996</c:v>
                </c:pt>
                <c:pt idx="2">
                  <c:v>72.440899999999999</c:v>
                </c:pt>
                <c:pt idx="3">
                  <c:v>85.593199999999996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52.032499999999999</c:v>
                </c:pt>
                <c:pt idx="1">
                  <c:v>88.148099999999999</c:v>
                </c:pt>
                <c:pt idx="2">
                  <c:v>65.384600000000006</c:v>
                </c:pt>
                <c:pt idx="3">
                  <c:v>87.755099999999999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59.842500000000001</c:v>
                </c:pt>
                <c:pt idx="1">
                  <c:v>82.539699999999996</c:v>
                </c:pt>
                <c:pt idx="2">
                  <c:v>72.440899999999999</c:v>
                </c:pt>
                <c:pt idx="3">
                  <c:v>85.593199999999996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52.755899999999997</c:v>
                </c:pt>
                <c:pt idx="1">
                  <c:v>75.396799999999999</c:v>
                </c:pt>
                <c:pt idx="2">
                  <c:v>72.440899999999999</c:v>
                </c:pt>
                <c:pt idx="3">
                  <c:v>78.813599999999994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52.459000000000003</c:v>
                </c:pt>
                <c:pt idx="1">
                  <c:v>87.969899999999996</c:v>
                </c:pt>
                <c:pt idx="2">
                  <c:v>60.769199999999998</c:v>
                </c:pt>
                <c:pt idx="3">
                  <c:v>83.9161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52.755899999999997</c:v>
                </c:pt>
                <c:pt idx="1">
                  <c:v>75.396799999999999</c:v>
                </c:pt>
                <c:pt idx="2">
                  <c:v>72.440899999999999</c:v>
                </c:pt>
                <c:pt idx="3">
                  <c:v>78.813599999999994</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65.079400000000007</c:v>
                </c:pt>
                <c:pt idx="1">
                  <c:v>78.400000000000006</c:v>
                </c:pt>
                <c:pt idx="2">
                  <c:v>77.777799999999999</c:v>
                </c:pt>
                <c:pt idx="3">
                  <c:v>78.632499999999993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62.809899999999999</c:v>
                </c:pt>
                <c:pt idx="1">
                  <c:v>83.333299999999994</c:v>
                </c:pt>
                <c:pt idx="2">
                  <c:v>71.317800000000005</c:v>
                </c:pt>
                <c:pt idx="3">
                  <c:v>88.652500000000003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65.079400000000007</c:v>
                </c:pt>
                <c:pt idx="1">
                  <c:v>78.400000000000006</c:v>
                </c:pt>
                <c:pt idx="2">
                  <c:v>77.777799999999999</c:v>
                </c:pt>
                <c:pt idx="3">
                  <c:v>78.632499999999993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68.503900000000002</c:v>
                </c:pt>
                <c:pt idx="1">
                  <c:v>37.096800000000002</c:v>
                </c:pt>
                <c:pt idx="2">
                  <c:v>66.406300000000002</c:v>
                </c:pt>
                <c:pt idx="3">
                  <c:v>50.847499999999997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72.7273</c:v>
                </c:pt>
                <c:pt idx="1">
                  <c:v>40.298499999999997</c:v>
                </c:pt>
                <c:pt idx="2">
                  <c:v>65.891499999999994</c:v>
                </c:pt>
                <c:pt idx="3">
                  <c:v>40.972200000000001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68.503900000000002</c:v>
                </c:pt>
                <c:pt idx="1">
                  <c:v>37.096800000000002</c:v>
                </c:pt>
                <c:pt idx="2">
                  <c:v>66.406300000000002</c:v>
                </c:pt>
                <c:pt idx="3">
                  <c:v>50.847499999999997</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11.811</c:v>
                </c:pt>
                <c:pt idx="1">
                  <c:v>13.008100000000001</c:v>
                </c:pt>
                <c:pt idx="2">
                  <c:v>7.0865999999999998</c:v>
                </c:pt>
                <c:pt idx="3">
                  <c:v>9.4016999999999999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Nässjö kommun</c:v>
                </c:pt>
              </c:strCache>
            </c:strRef>
          </c:tx>
          <c:spPr>
            <a:solidFill>
              <a:srgbClr val="FDB91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DE01-470B-818B-7CC92ED635F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73.046899999999994</c:v>
                </c:pt>
                <c:pt idx="1">
                  <c:v>8.9844000000000008</c:v>
                </c:pt>
                <c:pt idx="2">
                  <c:v>16.015599999999999</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Nässjö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66.666700000000006</c:v>
                </c:pt>
                <c:pt idx="1">
                  <c:v>11.666700000000001</c:v>
                </c:pt>
                <c:pt idx="2">
                  <c:v>14.166700000000001</c:v>
                </c:pt>
                <c:pt idx="4">
                  <c:v>2.9167000000000001</c:v>
                </c:pt>
                <c:pt idx="5">
                  <c:v>3.75</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12.396699999999999</c:v>
                </c:pt>
                <c:pt idx="1">
                  <c:v>14.2857</c:v>
                </c:pt>
                <c:pt idx="2">
                  <c:v>17.054300000000001</c:v>
                </c:pt>
                <c:pt idx="3">
                  <c:v>14.7887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11.811</c:v>
                </c:pt>
                <c:pt idx="1">
                  <c:v>13.008100000000001</c:v>
                </c:pt>
                <c:pt idx="2">
                  <c:v>7.0865999999999998</c:v>
                </c:pt>
                <c:pt idx="3">
                  <c:v>9.4016999999999999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48.412700000000001</c:v>
                </c:pt>
                <c:pt idx="1">
                  <c:v>41.128999999999998</c:v>
                </c:pt>
                <c:pt idx="2">
                  <c:v>45.6693</c:v>
                </c:pt>
                <c:pt idx="3">
                  <c:v>35.344799999999999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51.239699999999999</c:v>
                </c:pt>
                <c:pt idx="1">
                  <c:v>38.059699999999999</c:v>
                </c:pt>
                <c:pt idx="2">
                  <c:v>43.410899999999998</c:v>
                </c:pt>
                <c:pt idx="3">
                  <c:v>36.363599999999998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48.412700000000001</c:v>
                </c:pt>
                <c:pt idx="1">
                  <c:v>41.128999999999998</c:v>
                </c:pt>
                <c:pt idx="2">
                  <c:v>45.6693</c:v>
                </c:pt>
                <c:pt idx="3">
                  <c:v>35.344799999999999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4.7618999999999998</c:v>
                </c:pt>
                <c:pt idx="1">
                  <c:v>9.5617999999999999</c:v>
                </c:pt>
                <c:pt idx="2">
                  <c:v>4.1916000000000002</c:v>
                </c:pt>
                <c:pt idx="3">
                  <c:v>11</c:v>
                </c:pt>
                <c:pt idx="4">
                  <c:v>12.673299999999999</c:v>
                </c:pt>
                <c:pt idx="5">
                  <c:v>4.3912000000000004</c:v>
                </c:pt>
                <c:pt idx="6">
                  <c:v>29.5181</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16.535399999999999</c:v>
                </c:pt>
                <c:pt idx="1">
                  <c:v>10.6557</c:v>
                </c:pt>
                <c:pt idx="2">
                  <c:v>16.2791</c:v>
                </c:pt>
                <c:pt idx="3">
                  <c:v>11.1111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49.206299999999999</c:v>
                </c:pt>
                <c:pt idx="1">
                  <c:v>55.284599999999998</c:v>
                </c:pt>
                <c:pt idx="2">
                  <c:v>38.281300000000002</c:v>
                </c:pt>
                <c:pt idx="3">
                  <c:v>46.551699999999997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69.827600000000004</c:v>
                </c:pt>
                <c:pt idx="1">
                  <c:v>66.165400000000005</c:v>
                </c:pt>
                <c:pt idx="2">
                  <c:v>58.914700000000003</c:v>
                </c:pt>
                <c:pt idx="3">
                  <c:v>64.393900000000002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63.114800000000002</c:v>
                </c:pt>
                <c:pt idx="1">
                  <c:v>62.121200000000002</c:v>
                </c:pt>
                <c:pt idx="2">
                  <c:v>58.974400000000003</c:v>
                </c:pt>
                <c:pt idx="3">
                  <c:v>62.295099999999998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44.628100000000003</c:v>
                </c:pt>
                <c:pt idx="1">
                  <c:v>57.251899999999999</c:v>
                </c:pt>
                <c:pt idx="2">
                  <c:v>46.428600000000003</c:v>
                </c:pt>
                <c:pt idx="3">
                  <c:v>60.655700000000003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47.916699999999999</c:v>
                </c:pt>
                <c:pt idx="1">
                  <c:v>57.522100000000002</c:v>
                </c:pt>
                <c:pt idx="2">
                  <c:v>52.747300000000003</c:v>
                </c:pt>
                <c:pt idx="3">
                  <c:v>56.349200000000003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49.206299999999999</c:v>
                </c:pt>
                <c:pt idx="1">
                  <c:v>55.284599999999998</c:v>
                </c:pt>
                <c:pt idx="2">
                  <c:v>38.281300000000002</c:v>
                </c:pt>
                <c:pt idx="3">
                  <c:v>46.551699999999997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32.539700000000003</c:v>
                </c:pt>
                <c:pt idx="1">
                  <c:v>41.4634</c:v>
                </c:pt>
                <c:pt idx="2">
                  <c:v>35.156300000000002</c:v>
                </c:pt>
                <c:pt idx="3">
                  <c:v>35.344799999999999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21.373999999999999</c:v>
                </c:pt>
                <c:pt idx="2">
                  <c:v>6.9767000000000001</c:v>
                </c:pt>
                <c:pt idx="3">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5.8333000000000004</c:v>
                </c:pt>
                <c:pt idx="1">
                  <c:v>23.015899999999998</c:v>
                </c:pt>
                <c:pt idx="2">
                  <c:v>9.0908999999999995</c:v>
                </c:pt>
                <c:pt idx="3">
                  <c:v>14.5161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21.4876</c:v>
                </c:pt>
                <c:pt idx="1">
                  <c:v>32.283499999999997</c:v>
                </c:pt>
                <c:pt idx="2">
                  <c:v>15.454499999999999</c:v>
                </c:pt>
                <c:pt idx="3">
                  <c:v>26.785699999999999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26.315799999999999</c:v>
                </c:pt>
                <c:pt idx="1">
                  <c:v>36.363599999999998</c:v>
                </c:pt>
                <c:pt idx="2">
                  <c:v>25.274699999999999</c:v>
                </c:pt>
                <c:pt idx="3">
                  <c:v>36.065600000000003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32.539700000000003</c:v>
                </c:pt>
                <c:pt idx="1">
                  <c:v>41.4634</c:v>
                </c:pt>
                <c:pt idx="2">
                  <c:v>35.156300000000002</c:v>
                </c:pt>
                <c:pt idx="3">
                  <c:v>35.344799999999999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66.929100000000005</c:v>
                </c:pt>
                <c:pt idx="1">
                  <c:v>56.0976</c:v>
                </c:pt>
                <c:pt idx="2">
                  <c:v>57.8125</c:v>
                </c:pt>
                <c:pt idx="3">
                  <c:v>45.613999999999997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Nässjö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90.666700000000006</c:v>
                </c:pt>
                <c:pt idx="1">
                  <c:v>4</c:v>
                </c:pt>
                <c:pt idx="2">
                  <c:v>5.3333000000000004</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Nässjö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88.0184</c:v>
                </c:pt>
                <c:pt idx="1">
                  <c:v>6.4516</c:v>
                </c:pt>
                <c:pt idx="2">
                  <c:v>5.53</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68.965500000000006</c:v>
                </c:pt>
                <c:pt idx="1">
                  <c:v>55.384599999999999</c:v>
                </c:pt>
                <c:pt idx="2">
                  <c:v>53.906300000000002</c:v>
                </c:pt>
                <c:pt idx="3">
                  <c:v>40.909100000000002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43.697499999999998</c:v>
                </c:pt>
                <c:pt idx="1">
                  <c:v>45.736400000000003</c:v>
                </c:pt>
                <c:pt idx="2">
                  <c:v>52.564100000000003</c:v>
                </c:pt>
                <c:pt idx="3">
                  <c:v>47.540999999999997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51.666699999999999</c:v>
                </c:pt>
                <c:pt idx="1">
                  <c:v>46.093800000000002</c:v>
                </c:pt>
                <c:pt idx="2">
                  <c:v>48.623899999999999</c:v>
                </c:pt>
                <c:pt idx="3">
                  <c:v>37.930999999999997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60.2151</c:v>
                </c:pt>
                <c:pt idx="1">
                  <c:v>47.2727</c:v>
                </c:pt>
                <c:pt idx="2">
                  <c:v>50.549500000000002</c:v>
                </c:pt>
                <c:pt idx="3">
                  <c:v>51.239699999999999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66.929100000000005</c:v>
                </c:pt>
                <c:pt idx="1">
                  <c:v>56.0976</c:v>
                </c:pt>
                <c:pt idx="2">
                  <c:v>57.8125</c:v>
                </c:pt>
                <c:pt idx="3">
                  <c:v>45.613999999999997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23.622</c:v>
                </c:pt>
                <c:pt idx="1">
                  <c:v>30.894300000000001</c:v>
                </c:pt>
                <c:pt idx="2">
                  <c:v>26.5625</c:v>
                </c:pt>
                <c:pt idx="3">
                  <c:v>18.965499999999999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42.608699999999999</c:v>
                </c:pt>
                <c:pt idx="1">
                  <c:v>28.461500000000001</c:v>
                </c:pt>
                <c:pt idx="2">
                  <c:v>46.511600000000001</c:v>
                </c:pt>
                <c:pt idx="3">
                  <c:v>27.2727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28.333300000000001</c:v>
                </c:pt>
                <c:pt idx="1">
                  <c:v>28.906300000000002</c:v>
                </c:pt>
                <c:pt idx="2">
                  <c:v>37.662300000000002</c:v>
                </c:pt>
                <c:pt idx="3">
                  <c:v>33.871000000000002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35.833300000000001</c:v>
                </c:pt>
                <c:pt idx="1">
                  <c:v>27.343800000000002</c:v>
                </c:pt>
                <c:pt idx="2">
                  <c:v>24.324300000000001</c:v>
                </c:pt>
                <c:pt idx="3">
                  <c:v>18.965499999999999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29.787199999999999</c:v>
                </c:pt>
                <c:pt idx="1">
                  <c:v>27.2727</c:v>
                </c:pt>
                <c:pt idx="2">
                  <c:v>35.1648</c:v>
                </c:pt>
                <c:pt idx="3">
                  <c:v>34.146299999999997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23.622</c:v>
                </c:pt>
                <c:pt idx="1">
                  <c:v>30.894300000000001</c:v>
                </c:pt>
                <c:pt idx="2">
                  <c:v>26.5625</c:v>
                </c:pt>
                <c:pt idx="3">
                  <c:v>18.965499999999999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50.393700000000003</c:v>
                </c:pt>
                <c:pt idx="1">
                  <c:v>54.917999999999999</c:v>
                </c:pt>
                <c:pt idx="2">
                  <c:v>49.206299999999999</c:v>
                </c:pt>
                <c:pt idx="3">
                  <c:v>35.652200000000001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49.565199999999997</c:v>
                </c:pt>
                <c:pt idx="1">
                  <c:v>33.333300000000001</c:v>
                </c:pt>
                <c:pt idx="2">
                  <c:v>62.790700000000001</c:v>
                </c:pt>
                <c:pt idx="3">
                  <c:v>38.167900000000003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42.857100000000003</c:v>
                </c:pt>
                <c:pt idx="1">
                  <c:v>28.906300000000002</c:v>
                </c:pt>
                <c:pt idx="2">
                  <c:v>56.578899999999997</c:v>
                </c:pt>
                <c:pt idx="3">
                  <c:v>48.387099999999997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60</c:v>
                </c:pt>
                <c:pt idx="1">
                  <c:v>35.9375</c:v>
                </c:pt>
                <c:pt idx="2">
                  <c:v>44.545499999999997</c:v>
                </c:pt>
                <c:pt idx="3">
                  <c:v>28.0702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40.860199999999999</c:v>
                </c:pt>
                <c:pt idx="1">
                  <c:v>44.545499999999997</c:v>
                </c:pt>
                <c:pt idx="2">
                  <c:v>56.043999999999997</c:v>
                </c:pt>
                <c:pt idx="3">
                  <c:v>41.322299999999998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50.393700000000003</c:v>
                </c:pt>
                <c:pt idx="1">
                  <c:v>54.917999999999999</c:v>
                </c:pt>
                <c:pt idx="2">
                  <c:v>49.206299999999999</c:v>
                </c:pt>
                <c:pt idx="3">
                  <c:v>35.652200000000001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36.220500000000001</c:v>
                </c:pt>
                <c:pt idx="1">
                  <c:v>43.9024</c:v>
                </c:pt>
                <c:pt idx="2">
                  <c:v>33.593800000000002</c:v>
                </c:pt>
                <c:pt idx="3">
                  <c:v>36.521700000000003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33.050800000000002</c:v>
                </c:pt>
                <c:pt idx="1">
                  <c:v>32.283499999999997</c:v>
                </c:pt>
                <c:pt idx="2">
                  <c:v>29.487200000000001</c:v>
                </c:pt>
                <c:pt idx="3">
                  <c:v>43.548400000000001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28.925599999999999</c:v>
                </c:pt>
                <c:pt idx="1">
                  <c:v>28.346499999999999</c:v>
                </c:pt>
                <c:pt idx="2">
                  <c:v>27.027000000000001</c:v>
                </c:pt>
                <c:pt idx="3">
                  <c:v>32.142899999999997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40.4255</c:v>
                </c:pt>
                <c:pt idx="1">
                  <c:v>44.642899999999997</c:v>
                </c:pt>
                <c:pt idx="2">
                  <c:v>35.555599999999998</c:v>
                </c:pt>
                <c:pt idx="3">
                  <c:v>40.650399999999998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36.220500000000001</c:v>
                </c:pt>
                <c:pt idx="1">
                  <c:v>43.9024</c:v>
                </c:pt>
                <c:pt idx="2">
                  <c:v>33.593800000000002</c:v>
                </c:pt>
                <c:pt idx="3">
                  <c:v>36.521700000000003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14.960599999999999</c:v>
                </c:pt>
                <c:pt idx="1">
                  <c:v>20.325199999999999</c:v>
                </c:pt>
                <c:pt idx="2">
                  <c:v>17.322800000000001</c:v>
                </c:pt>
                <c:pt idx="3">
                  <c:v>28.4483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11.3043</c:v>
                </c:pt>
                <c:pt idx="1">
                  <c:v>16.923100000000002</c:v>
                </c:pt>
                <c:pt idx="2">
                  <c:v>8.5271000000000008</c:v>
                </c:pt>
                <c:pt idx="3">
                  <c:v>19.696999999999999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15.833299999999999</c:v>
                </c:pt>
                <c:pt idx="1">
                  <c:v>22.656300000000002</c:v>
                </c:pt>
                <c:pt idx="2">
                  <c:v>9.0908999999999995</c:v>
                </c:pt>
                <c:pt idx="3">
                  <c:v>16.129000000000001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14.166700000000001</c:v>
                </c:pt>
                <c:pt idx="1">
                  <c:v>25.196899999999999</c:v>
                </c:pt>
                <c:pt idx="2">
                  <c:v>13.084099999999999</c:v>
                </c:pt>
                <c:pt idx="3">
                  <c:v>16.949200000000001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15.9574</c:v>
                </c:pt>
                <c:pt idx="1">
                  <c:v>29.090900000000001</c:v>
                </c:pt>
                <c:pt idx="2">
                  <c:v>14.4444</c:v>
                </c:pt>
                <c:pt idx="3">
                  <c:v>28.2258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14.960599999999999</c:v>
                </c:pt>
                <c:pt idx="1">
                  <c:v>20.325199999999999</c:v>
                </c:pt>
                <c:pt idx="2">
                  <c:v>17.322800000000001</c:v>
                </c:pt>
                <c:pt idx="3">
                  <c:v>28.4483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19.2</c:v>
                </c:pt>
                <c:pt idx="1">
                  <c:v>42.016800000000003</c:v>
                </c:pt>
                <c:pt idx="2">
                  <c:v>16.129000000000001</c:v>
                </c:pt>
                <c:pt idx="3">
                  <c:v>46.087000000000003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att de </a:t>
            </a:r>
            <a:r>
              <a:rPr i="1"/>
              <a:t>alltid </a:t>
            </a:r>
            <a:r>
              <a:t>eller </a:t>
            </a:r>
            <a:r>
              <a:rPr i="1"/>
              <a:t>ofta </a:t>
            </a:r>
            <a:r>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82.539699999999996</c:v>
                </c:pt>
                <c:pt idx="1">
                  <c:v>85.714299999999994</c:v>
                </c:pt>
                <c:pt idx="2">
                  <c:v>84.615399999999994</c:v>
                </c:pt>
                <c:pt idx="3">
                  <c:v>80.172399999999996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15.517200000000001</c:v>
                </c:pt>
                <c:pt idx="1">
                  <c:v>30.1587</c:v>
                </c:pt>
                <c:pt idx="2">
                  <c:v>16.363600000000002</c:v>
                </c:pt>
                <c:pt idx="3">
                  <c:v>41.379300000000001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17.045500000000001</c:v>
                </c:pt>
                <c:pt idx="1">
                  <c:v>32.407400000000003</c:v>
                </c:pt>
                <c:pt idx="2">
                  <c:v>26.1905</c:v>
                </c:pt>
                <c:pt idx="3">
                  <c:v>43.442599999999999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19.2</c:v>
                </c:pt>
                <c:pt idx="1">
                  <c:v>42.016800000000003</c:v>
                </c:pt>
                <c:pt idx="2">
                  <c:v>16.129000000000001</c:v>
                </c:pt>
                <c:pt idx="3">
                  <c:v>46.087000000000003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65.599999999999994</c:v>
                </c:pt>
                <c:pt idx="1">
                  <c:v>60.9756</c:v>
                </c:pt>
                <c:pt idx="2">
                  <c:v>57.8125</c:v>
                </c:pt>
                <c:pt idx="3">
                  <c:v>62.930999999999997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52.631599999999999</c:v>
                </c:pt>
                <c:pt idx="1">
                  <c:v>62.831899999999997</c:v>
                </c:pt>
                <c:pt idx="2">
                  <c:v>51.087000000000003</c:v>
                </c:pt>
                <c:pt idx="3">
                  <c:v>61.6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65.599999999999994</c:v>
                </c:pt>
                <c:pt idx="1">
                  <c:v>60.9756</c:v>
                </c:pt>
                <c:pt idx="2">
                  <c:v>57.8125</c:v>
                </c:pt>
                <c:pt idx="3">
                  <c:v>62.930999999999997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48.818899999999999</c:v>
                </c:pt>
                <c:pt idx="1">
                  <c:v>53.2258</c:v>
                </c:pt>
                <c:pt idx="2">
                  <c:v>38.281300000000002</c:v>
                </c:pt>
                <c:pt idx="3">
                  <c:v>56.410299999999999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52.586199999999998</c:v>
                </c:pt>
                <c:pt idx="1">
                  <c:v>52.307699999999997</c:v>
                </c:pt>
                <c:pt idx="2">
                  <c:v>53.488399999999999</c:v>
                </c:pt>
                <c:pt idx="3">
                  <c:v>53.435099999999998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50.819699999999997</c:v>
                </c:pt>
                <c:pt idx="1">
                  <c:v>53.435099999999998</c:v>
                </c:pt>
                <c:pt idx="2">
                  <c:v>42.307699999999997</c:v>
                </c:pt>
                <c:pt idx="3">
                  <c:v>45.161299999999997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52.5</c:v>
                </c:pt>
                <c:pt idx="1">
                  <c:v>46.564900000000002</c:v>
                </c:pt>
                <c:pt idx="2">
                  <c:v>40.178600000000003</c:v>
                </c:pt>
                <c:pt idx="3">
                  <c:v>45.901600000000002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54.166699999999999</c:v>
                </c:pt>
                <c:pt idx="1">
                  <c:v>54.954999999999998</c:v>
                </c:pt>
                <c:pt idx="2">
                  <c:v>40.217399999999998</c:v>
                </c:pt>
                <c:pt idx="3">
                  <c:v>60.317500000000003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48.818899999999999</c:v>
                </c:pt>
                <c:pt idx="1">
                  <c:v>53.2258</c:v>
                </c:pt>
                <c:pt idx="2">
                  <c:v>38.281300000000002</c:v>
                </c:pt>
                <c:pt idx="3">
                  <c:v>56.410299999999999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66.1417</c:v>
                </c:pt>
                <c:pt idx="1">
                  <c:v>81.300799999999995</c:v>
                </c:pt>
                <c:pt idx="2">
                  <c:v>51.968499999999999</c:v>
                </c:pt>
                <c:pt idx="3">
                  <c:v>80.341899999999995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69.827600000000004</c:v>
                </c:pt>
                <c:pt idx="1">
                  <c:v>76.335899999999995</c:v>
                </c:pt>
                <c:pt idx="2">
                  <c:v>68.217100000000002</c:v>
                </c:pt>
                <c:pt idx="3">
                  <c:v>77.2727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61.788600000000002</c:v>
                </c:pt>
                <c:pt idx="1">
                  <c:v>75.572500000000005</c:v>
                </c:pt>
                <c:pt idx="2">
                  <c:v>60.256399999999999</c:v>
                </c:pt>
                <c:pt idx="3">
                  <c:v>75.8065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68.333299999999994</c:v>
                </c:pt>
                <c:pt idx="1">
                  <c:v>78.626000000000005</c:v>
                </c:pt>
                <c:pt idx="2">
                  <c:v>50.892899999999997</c:v>
                </c:pt>
                <c:pt idx="3">
                  <c:v>71.666700000000006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70.833299999999994</c:v>
                </c:pt>
                <c:pt idx="1">
                  <c:v>78.571399999999997</c:v>
                </c:pt>
                <c:pt idx="2">
                  <c:v>58.241799999999998</c:v>
                </c:pt>
                <c:pt idx="3">
                  <c:v>76.1905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66.1417</c:v>
                </c:pt>
                <c:pt idx="1">
                  <c:v>81.300799999999995</c:v>
                </c:pt>
                <c:pt idx="2">
                  <c:v>51.968499999999999</c:v>
                </c:pt>
                <c:pt idx="3">
                  <c:v>80.341899999999995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72.222200000000001</c:v>
                </c:pt>
                <c:pt idx="1">
                  <c:v>77.419399999999996</c:v>
                </c:pt>
                <c:pt idx="2">
                  <c:v>68.75</c:v>
                </c:pt>
                <c:pt idx="3">
                  <c:v>69.230800000000002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67.479699999999994</c:v>
                </c:pt>
                <c:pt idx="1">
                  <c:v>74.0458</c:v>
                </c:pt>
                <c:pt idx="2">
                  <c:v>70.129900000000006</c:v>
                </c:pt>
                <c:pt idx="3">
                  <c:v>63.934399999999997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61.344499999999996</c:v>
                </c:pt>
                <c:pt idx="1">
                  <c:v>72.307699999999997</c:v>
                </c:pt>
                <c:pt idx="2">
                  <c:v>61.607100000000003</c:v>
                </c:pt>
                <c:pt idx="3">
                  <c:v>77.049199999999999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72.631600000000006</c:v>
                </c:pt>
                <c:pt idx="1">
                  <c:v>74.336299999999994</c:v>
                </c:pt>
                <c:pt idx="2">
                  <c:v>68.478300000000004</c:v>
                </c:pt>
                <c:pt idx="3">
                  <c:v>72.440899999999999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72.222200000000001</c:v>
                </c:pt>
                <c:pt idx="1">
                  <c:v>77.419399999999996</c:v>
                </c:pt>
                <c:pt idx="2">
                  <c:v>68.75</c:v>
                </c:pt>
                <c:pt idx="3">
                  <c:v>69.230800000000002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73.228300000000004</c:v>
                </c:pt>
                <c:pt idx="1">
                  <c:v>77.419399999999996</c:v>
                </c:pt>
                <c:pt idx="2">
                  <c:v>62.5</c:v>
                </c:pt>
                <c:pt idx="3">
                  <c:v>72.413799999999995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alltid </a:t>
            </a:r>
            <a:r>
              <a:t>eller </a:t>
            </a:r>
            <a:r>
              <a:rPr i="1"/>
              <a:t>ofta </a:t>
            </a:r>
            <a:r>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83.333299999999994</c:v>
                </c:pt>
                <c:pt idx="1">
                  <c:v>80.952399999999997</c:v>
                </c:pt>
                <c:pt idx="2">
                  <c:v>89.230800000000002</c:v>
                </c:pt>
                <c:pt idx="3">
                  <c:v>82.051299999999998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78.640799999999999</c:v>
                </c:pt>
                <c:pt idx="1">
                  <c:v>76.363600000000005</c:v>
                </c:pt>
                <c:pt idx="2">
                  <c:v>70.967699999999994</c:v>
                </c:pt>
                <c:pt idx="3">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65.909099999999995</c:v>
                </c:pt>
                <c:pt idx="1">
                  <c:v>80</c:v>
                </c:pt>
                <c:pt idx="2">
                  <c:v>64.130399999999995</c:v>
                </c:pt>
                <c:pt idx="3">
                  <c:v>67.2727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79.787199999999999</c:v>
                </c:pt>
                <c:pt idx="1">
                  <c:v>79.090900000000005</c:v>
                </c:pt>
                <c:pt idx="2">
                  <c:v>56.043999999999997</c:v>
                </c:pt>
                <c:pt idx="3">
                  <c:v>74.015699999999995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73.228300000000004</c:v>
                </c:pt>
                <c:pt idx="1">
                  <c:v>77.419399999999996</c:v>
                </c:pt>
                <c:pt idx="2">
                  <c:v>62.5</c:v>
                </c:pt>
                <c:pt idx="3">
                  <c:v>72.413799999999995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Nässjö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45.698900000000002</c:v>
                </c:pt>
                <c:pt idx="1">
                  <c:v>30.107500000000002</c:v>
                </c:pt>
                <c:pt idx="2">
                  <c:v>18.8172</c:v>
                </c:pt>
                <c:pt idx="3">
                  <c:v>18.8172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Nässjö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32.9193</c:v>
                </c:pt>
                <c:pt idx="1">
                  <c:v>38.509300000000003</c:v>
                </c:pt>
                <c:pt idx="2">
                  <c:v>21.739100000000001</c:v>
                </c:pt>
                <c:pt idx="3">
                  <c:v>18.633500000000002</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Nässjö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65.822800000000001</c:v>
                </c:pt>
                <c:pt idx="1">
                  <c:v>37.130800000000001</c:v>
                </c:pt>
                <c:pt idx="2">
                  <c:v>8.4388000000000005</c:v>
                </c:pt>
                <c:pt idx="3">
                  <c:v>2.9535999999999998</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Nässjö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69.724800000000002</c:v>
                </c:pt>
                <c:pt idx="1">
                  <c:v>25.229399999999998</c:v>
                </c:pt>
                <c:pt idx="2">
                  <c:v>8.2568999999999999</c:v>
                </c:pt>
                <c:pt idx="3">
                  <c:v>5.0458999999999996</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5.6452</c:v>
                </c:pt>
                <c:pt idx="2">
                  <c:v>14.8438</c:v>
                </c:pt>
                <c:pt idx="3">
                  <c:v>12.1739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10.344799999999999</c:v>
                </c:pt>
                <c:pt idx="1">
                  <c:v>9.0226000000000006</c:v>
                </c:pt>
                <c:pt idx="2">
                  <c:v>31.0078</c:v>
                </c:pt>
                <c:pt idx="3">
                  <c:v>17.910399999999999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14.7287</c:v>
                </c:pt>
                <c:pt idx="2">
                  <c:v>19.230799999999999</c:v>
                </c:pt>
                <c:pt idx="3">
                  <c:v>13.114800000000001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13.445399999999999</c:v>
                </c:pt>
                <c:pt idx="1">
                  <c:v>12.307700000000001</c:v>
                </c:pt>
                <c:pt idx="2">
                  <c:v>27.678599999999999</c:v>
                </c:pt>
                <c:pt idx="3">
                  <c:v>15.254200000000001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9.3219999999999992</c:v>
                </c:pt>
                <c:pt idx="1">
                  <c:v>6.9767000000000001</c:v>
                </c:pt>
                <c:pt idx="2">
                  <c:v>19.230799999999999</c:v>
                </c:pt>
                <c:pt idx="3">
                  <c:v>21.9178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5.6452</c:v>
                </c:pt>
                <c:pt idx="2">
                  <c:v>14.8438</c:v>
                </c:pt>
                <c:pt idx="3">
                  <c:v>12.1739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6.3491999999999997</c:v>
                </c:pt>
                <c:pt idx="1">
                  <c:v>14.6341</c:v>
                </c:pt>
                <c:pt idx="2">
                  <c:v>20.3125</c:v>
                </c:pt>
                <c:pt idx="3">
                  <c:v>28.695699999999999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10.526300000000001</c:v>
                </c:pt>
                <c:pt idx="2">
                  <c:v>4.6512000000000002</c:v>
                </c:pt>
                <c:pt idx="3">
                  <c:v>15.6716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15.625</c:v>
                </c:pt>
                <c:pt idx="3">
                  <c:v>22.950800000000001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17.692299999999999</c:v>
                </c:pt>
                <c:pt idx="2">
                  <c:v>4.4642999999999997</c:v>
                </c:pt>
                <c:pt idx="3">
                  <c:v>33.333300000000001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10.9244</c:v>
                </c:pt>
                <c:pt idx="1">
                  <c:v>17.829499999999999</c:v>
                </c:pt>
                <c:pt idx="2">
                  <c:v>13.0769</c:v>
                </c:pt>
                <c:pt idx="3">
                  <c:v>28.767099999999999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6.3491999999999997</c:v>
                </c:pt>
                <c:pt idx="1">
                  <c:v>14.6341</c:v>
                </c:pt>
                <c:pt idx="2">
                  <c:v>20.3125</c:v>
                </c:pt>
                <c:pt idx="3">
                  <c:v>28.695699999999999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7.0865999999999998</c:v>
                </c:pt>
                <c:pt idx="1">
                  <c:v>16.3934</c:v>
                </c:pt>
                <c:pt idx="2">
                  <c:v>20.3125</c:v>
                </c:pt>
                <c:pt idx="3">
                  <c:v>28.4483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22.222200000000001</c:v>
                </c:pt>
                <c:pt idx="1">
                  <c:v>11.2903</c:v>
                </c:pt>
                <c:pt idx="2">
                  <c:v>32.283499999999997</c:v>
                </c:pt>
                <c:pt idx="3">
                  <c:v>17.391300000000001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4.0650000000000004</c:v>
                </c:pt>
                <c:pt idx="1">
                  <c:v>16.406300000000002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11.0169</c:v>
                </c:pt>
                <c:pt idx="1">
                  <c:v>14.615399999999999</c:v>
                </c:pt>
                <c:pt idx="2">
                  <c:v>9.9099000000000004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5.0419999999999998</c:v>
                </c:pt>
                <c:pt idx="1">
                  <c:v>7.6923000000000004</c:v>
                </c:pt>
                <c:pt idx="2">
                  <c:v>3.8462000000000001</c:v>
                </c:pt>
                <c:pt idx="3">
                  <c:v>19.310300000000002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22.222200000000001</c:v>
                </c:pt>
                <c:pt idx="1">
                  <c:v>11.2903</c:v>
                </c:pt>
                <c:pt idx="2">
                  <c:v>32.283499999999997</c:v>
                </c:pt>
                <c:pt idx="3">
                  <c:v>17.391300000000001</c:v>
                </c:pt>
              </c:numCache>
            </c:numRef>
          </c:val>
          <c:extLst>
            <c:ext xmlns:c16="http://schemas.microsoft.com/office/drawing/2014/chart" uri="{C3380CC4-5D6E-409C-BE32-E72D297353CC}">
              <c16:uniqueId val="{00000002-E553-4AC3-A5C9-D186C2D6C5E0}"/>
            </c:ext>
          </c:extLst>
        </c:ser>
        <c:ser>
          <c:idx val="3"/>
          <c:order val="4"/>
          <c:tx>
            <c:strRef>
              <c:f>DataSheet!$G$1</c:f>
              <c:strCache>
                <c:ptCount val="1"/>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numCache>
            </c:numRef>
          </c:val>
          <c:extLst>
            <c:ext xmlns:c16="http://schemas.microsoft.com/office/drawing/2014/chart" uri="{C3380CC4-5D6E-409C-BE32-E72D297353CC}">
              <c16:uniqueId val="{00000000-2F67-47AD-832D-65DF25815AFA}"/>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Nässjö kommun</c:v>
                  </c:pt>
                  <c:pt idx="1">
                    <c:v>Jönköpings län</c:v>
                  </c:pt>
                  <c:pt idx="2">
                    <c:v>Nässjö kommun</c:v>
                  </c:pt>
                  <c:pt idx="3">
                    <c:v>Jönköpings län</c:v>
                  </c:pt>
                  <c:pt idx="4">
                    <c:v>Nässjö kommun</c:v>
                  </c:pt>
                  <c:pt idx="5">
                    <c:v>Jönköpings län</c:v>
                  </c:pt>
                  <c:pt idx="6">
                    <c:v>Nässjö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66.929100000000005</c:v>
                </c:pt>
                <c:pt idx="1">
                  <c:v>72.750500000000002</c:v>
                </c:pt>
                <c:pt idx="2">
                  <c:v>54.838700000000003</c:v>
                </c:pt>
                <c:pt idx="3">
                  <c:v>71.318299999999994</c:v>
                </c:pt>
                <c:pt idx="4">
                  <c:v>58.461500000000001</c:v>
                </c:pt>
                <c:pt idx="5">
                  <c:v>70.445300000000003</c:v>
                </c:pt>
                <c:pt idx="6">
                  <c:v>60.169499999999999</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Nässjö kommun</c:v>
                  </c:pt>
                  <c:pt idx="1">
                    <c:v>Jönköpings län</c:v>
                  </c:pt>
                  <c:pt idx="2">
                    <c:v>Nässjö kommun</c:v>
                  </c:pt>
                  <c:pt idx="3">
                    <c:v>Jönköpings län</c:v>
                  </c:pt>
                  <c:pt idx="4">
                    <c:v>Nässjö kommun</c:v>
                  </c:pt>
                  <c:pt idx="5">
                    <c:v>Jönköpings län</c:v>
                  </c:pt>
                  <c:pt idx="6">
                    <c:v>Nässjö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0">
                  <c:v>11.811</c:v>
                </c:pt>
                <c:pt idx="1">
                  <c:v>9.7001000000000008</c:v>
                </c:pt>
                <c:pt idx="2">
                  <c:v>9.6774000000000004</c:v>
                </c:pt>
                <c:pt idx="3">
                  <c:v>9.7105999999999995</c:v>
                </c:pt>
                <c:pt idx="4">
                  <c:v>9.2308000000000003</c:v>
                </c:pt>
                <c:pt idx="5">
                  <c:v>10.1889</c:v>
                </c:pt>
                <c:pt idx="6">
                  <c:v>8.4746000000000006</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Nässjö kommun</c:v>
                  </c:pt>
                  <c:pt idx="1">
                    <c:v>Jönköpings län</c:v>
                  </c:pt>
                  <c:pt idx="2">
                    <c:v>Nässjö kommun</c:v>
                  </c:pt>
                  <c:pt idx="3">
                    <c:v>Jönköpings län</c:v>
                  </c:pt>
                  <c:pt idx="4">
                    <c:v>Nässjö kommun</c:v>
                  </c:pt>
                  <c:pt idx="5">
                    <c:v>Jönköpings län</c:v>
                  </c:pt>
                  <c:pt idx="6">
                    <c:v>Nässjö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22.0472</c:v>
                </c:pt>
                <c:pt idx="1">
                  <c:v>17.996200000000002</c:v>
                </c:pt>
                <c:pt idx="2">
                  <c:v>37.096800000000002</c:v>
                </c:pt>
                <c:pt idx="3">
                  <c:v>19.2926</c:v>
                </c:pt>
                <c:pt idx="4">
                  <c:v>33.846200000000003</c:v>
                </c:pt>
                <c:pt idx="5">
                  <c:v>19.770600000000002</c:v>
                </c:pt>
                <c:pt idx="6">
                  <c:v>32.203400000000002</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12.5984</c:v>
                </c:pt>
                <c:pt idx="1">
                  <c:v>17.741900000000001</c:v>
                </c:pt>
                <c:pt idx="2">
                  <c:v>25.781300000000002</c:v>
                </c:pt>
                <c:pt idx="3">
                  <c:v>22.608699999999999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12.930999999999999</c:v>
                </c:pt>
                <c:pt idx="1">
                  <c:v>19.696999999999999</c:v>
                </c:pt>
                <c:pt idx="2">
                  <c:v>41.085299999999997</c:v>
                </c:pt>
                <c:pt idx="3">
                  <c:v>34.586500000000001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9.7561</c:v>
                </c:pt>
                <c:pt idx="1">
                  <c:v>15.625</c:v>
                </c:pt>
                <c:pt idx="2">
                  <c:v>21.794899999999998</c:v>
                </c:pt>
                <c:pt idx="3">
                  <c:v>42.622999999999998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16.806699999999999</c:v>
                </c:pt>
                <c:pt idx="1">
                  <c:v>19.084</c:v>
                </c:pt>
                <c:pt idx="2">
                  <c:v>26.785699999999999</c:v>
                </c:pt>
                <c:pt idx="3">
                  <c:v>36.666699999999999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10.9244</c:v>
                </c:pt>
                <c:pt idx="1">
                  <c:v>20.930199999999999</c:v>
                </c:pt>
                <c:pt idx="2">
                  <c:v>34.615400000000001</c:v>
                </c:pt>
                <c:pt idx="3">
                  <c:v>43.448300000000003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12.5984</c:v>
                </c:pt>
                <c:pt idx="1">
                  <c:v>17.741900000000001</c:v>
                </c:pt>
                <c:pt idx="2">
                  <c:v>25.781300000000002</c:v>
                </c:pt>
                <c:pt idx="3">
                  <c:v>22.608699999999999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31.496099999999998</c:v>
                </c:pt>
                <c:pt idx="1">
                  <c:v>29.838699999999999</c:v>
                </c:pt>
                <c:pt idx="2">
                  <c:v>51.181100000000001</c:v>
                </c:pt>
                <c:pt idx="3">
                  <c:v>52.173900000000003</c:v>
                </c:pt>
              </c:numCache>
            </c:numRef>
          </c:val>
          <c:extLst>
            <c:ext xmlns:c16="http://schemas.microsoft.com/office/drawing/2014/chart" uri="{C3380CC4-5D6E-409C-BE32-E72D297353CC}">
              <c16:uniqueId val="{00000000-597A-48AE-97D6-0C2D8A9B87B3}"/>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597A-48AE-97D6-0C2D8A9B87B3}"/>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31.304300000000001</c:v>
                </c:pt>
                <c:pt idx="1">
                  <c:v>38.636400000000002</c:v>
                </c:pt>
                <c:pt idx="2">
                  <c:v>82.170500000000004</c:v>
                </c:pt>
                <c:pt idx="3">
                  <c:v>66.417900000000003</c:v>
                </c:pt>
              </c:numCache>
            </c:numRef>
          </c:val>
          <c:extLst>
            <c:ext xmlns:c16="http://schemas.microsoft.com/office/drawing/2014/chart" uri="{C3380CC4-5D6E-409C-BE32-E72D297353CC}">
              <c16:uniqueId val="{00000000-342A-40C4-B835-241C519682CD}"/>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25.619800000000001</c:v>
                </c:pt>
                <c:pt idx="1">
                  <c:v>43.75</c:v>
                </c:pt>
                <c:pt idx="2">
                  <c:v>64.102599999999995</c:v>
                </c:pt>
                <c:pt idx="3">
                  <c:v>68.852500000000006</c:v>
                </c:pt>
              </c:numCache>
            </c:numRef>
          </c:val>
          <c:extLst>
            <c:ext xmlns:c16="http://schemas.microsoft.com/office/drawing/2014/chart" uri="{C3380CC4-5D6E-409C-BE32-E72D297353CC}">
              <c16:uniqueId val="{00000001-342A-40C4-B835-241C519682CD}"/>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38.655500000000004</c:v>
                </c:pt>
                <c:pt idx="1">
                  <c:v>34.108499999999999</c:v>
                </c:pt>
                <c:pt idx="2">
                  <c:v>59.821399999999997</c:v>
                </c:pt>
                <c:pt idx="3">
                  <c:v>66.101699999999994</c:v>
                </c:pt>
              </c:numCache>
            </c:numRef>
          </c:val>
          <c:extLst>
            <c:ext xmlns:c16="http://schemas.microsoft.com/office/drawing/2014/chart" uri="{C3380CC4-5D6E-409C-BE32-E72D297353CC}">
              <c16:uniqueId val="{00000002-342A-40C4-B835-241C519682CD}"/>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36.974800000000002</c:v>
                </c:pt>
                <c:pt idx="1">
                  <c:v>30</c:v>
                </c:pt>
                <c:pt idx="2">
                  <c:v>58.914700000000003</c:v>
                </c:pt>
                <c:pt idx="3">
                  <c:v>56.849299999999999</c:v>
                </c:pt>
              </c:numCache>
            </c:numRef>
          </c:val>
          <c:extLst>
            <c:ext xmlns:c16="http://schemas.microsoft.com/office/drawing/2014/chart" uri="{C3380CC4-5D6E-409C-BE32-E72D297353CC}">
              <c16:uniqueId val="{00000003-342A-40C4-B835-241C519682CD}"/>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31.496099999999998</c:v>
                </c:pt>
                <c:pt idx="1">
                  <c:v>29.838699999999999</c:v>
                </c:pt>
                <c:pt idx="2">
                  <c:v>51.181100000000001</c:v>
                </c:pt>
                <c:pt idx="3">
                  <c:v>52.173900000000003</c:v>
                </c:pt>
              </c:numCache>
            </c:numRef>
          </c:val>
          <c:extLst>
            <c:ext xmlns:c16="http://schemas.microsoft.com/office/drawing/2014/chart" uri="{C3380CC4-5D6E-409C-BE32-E72D297353CC}">
              <c16:uniqueId val="{00000004-342A-40C4-B835-241C519682C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10.2362</c:v>
                </c:pt>
                <c:pt idx="1">
                  <c:v>8.0645000000000007</c:v>
                </c:pt>
                <c:pt idx="2">
                  <c:v>33.8583</c:v>
                </c:pt>
                <c:pt idx="3">
                  <c:v>26.956499999999998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13.913</c:v>
                </c:pt>
                <c:pt idx="1">
                  <c:v>14.3939</c:v>
                </c:pt>
                <c:pt idx="2">
                  <c:v>48.061999999999998</c:v>
                </c:pt>
                <c:pt idx="3">
                  <c:v>30.597000000000001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6.6116000000000001</c:v>
                </c:pt>
                <c:pt idx="1">
                  <c:v>20.3125</c:v>
                </c:pt>
                <c:pt idx="2">
                  <c:v>35.897399999999998</c:v>
                </c:pt>
                <c:pt idx="3">
                  <c:v>34.426200000000001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12.605</c:v>
                </c:pt>
                <c:pt idx="1">
                  <c:v>13.1783</c:v>
                </c:pt>
                <c:pt idx="2">
                  <c:v>40.178600000000003</c:v>
                </c:pt>
                <c:pt idx="3">
                  <c:v>30.508500000000002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17.647099999999998</c:v>
                </c:pt>
                <c:pt idx="1">
                  <c:v>13.0769</c:v>
                </c:pt>
                <c:pt idx="2">
                  <c:v>25.581399999999999</c:v>
                </c:pt>
                <c:pt idx="3">
                  <c:v>32.191800000000001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10.2362</c:v>
                </c:pt>
                <c:pt idx="1">
                  <c:v>8.0645000000000007</c:v>
                </c:pt>
                <c:pt idx="2">
                  <c:v>33.8583</c:v>
                </c:pt>
                <c:pt idx="3">
                  <c:v>26.956499999999998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7.0865999999999998</c:v>
                </c:pt>
                <c:pt idx="1">
                  <c:v>8.0645000000000007</c:v>
                </c:pt>
                <c:pt idx="2">
                  <c:v>31.496099999999998</c:v>
                </c:pt>
                <c:pt idx="3">
                  <c:v>39.130400000000002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11.3043</c:v>
                </c:pt>
                <c:pt idx="1">
                  <c:v>13.6364</c:v>
                </c:pt>
                <c:pt idx="2">
                  <c:v>48.837200000000003</c:v>
                </c:pt>
                <c:pt idx="3">
                  <c:v>41.790999999999997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8.2645</c:v>
                </c:pt>
                <c:pt idx="1">
                  <c:v>17.968800000000002</c:v>
                </c:pt>
                <c:pt idx="2">
                  <c:v>38.461500000000001</c:v>
                </c:pt>
                <c:pt idx="3">
                  <c:v>44.262300000000003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15.126099999999999</c:v>
                </c:pt>
                <c:pt idx="1">
                  <c:v>16.2791</c:v>
                </c:pt>
                <c:pt idx="2">
                  <c:v>33.928600000000003</c:v>
                </c:pt>
                <c:pt idx="3">
                  <c:v>47.457599999999999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24.369700000000002</c:v>
                </c:pt>
                <c:pt idx="1">
                  <c:v>17.692299999999999</c:v>
                </c:pt>
                <c:pt idx="2">
                  <c:v>37.209299999999999</c:v>
                </c:pt>
                <c:pt idx="3">
                  <c:v>39.725999999999999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7.0865999999999998</c:v>
                </c:pt>
                <c:pt idx="1">
                  <c:v>8.0645000000000007</c:v>
                </c:pt>
                <c:pt idx="2">
                  <c:v>31.496099999999998</c:v>
                </c:pt>
                <c:pt idx="3">
                  <c:v>39.130400000000002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14.960599999999999</c:v>
                </c:pt>
                <c:pt idx="1">
                  <c:v>14.5161</c:v>
                </c:pt>
                <c:pt idx="2">
                  <c:v>20.4724</c:v>
                </c:pt>
                <c:pt idx="3">
                  <c:v>17.391300000000001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8.2645</c:v>
                </c:pt>
                <c:pt idx="1">
                  <c:v>14.8438</c:v>
                </c:pt>
                <c:pt idx="2">
                  <c:v>23.076899999999998</c:v>
                </c:pt>
                <c:pt idx="3">
                  <c:v>27.8689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13.445399999999999</c:v>
                </c:pt>
                <c:pt idx="1">
                  <c:v>14.7287</c:v>
                </c:pt>
                <c:pt idx="2">
                  <c:v>28.571400000000001</c:v>
                </c:pt>
                <c:pt idx="3">
                  <c:v>16.949200000000001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12.605</c:v>
                </c:pt>
                <c:pt idx="1">
                  <c:v>7.6923000000000004</c:v>
                </c:pt>
                <c:pt idx="2">
                  <c:v>20.930199999999999</c:v>
                </c:pt>
                <c:pt idx="3">
                  <c:v>17.808199999999999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14.960599999999999</c:v>
                </c:pt>
                <c:pt idx="1">
                  <c:v>14.5161</c:v>
                </c:pt>
                <c:pt idx="2">
                  <c:v>20.4724</c:v>
                </c:pt>
                <c:pt idx="3">
                  <c:v>17.391300000000001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59.842500000000001</c:v>
                </c:pt>
                <c:pt idx="1">
                  <c:v>85.826800000000006</c:v>
                </c:pt>
                <c:pt idx="2">
                  <c:v>65.116299999999995</c:v>
                </c:pt>
                <c:pt idx="3">
                  <c:v>77.966099999999997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12.698399999999999</c:v>
                </c:pt>
                <c:pt idx="1">
                  <c:v>23.577200000000001</c:v>
                </c:pt>
                <c:pt idx="2">
                  <c:v>19.2</c:v>
                </c:pt>
                <c:pt idx="3">
                  <c:v>22.806999999999999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12.930999999999999</c:v>
                </c:pt>
                <c:pt idx="1">
                  <c:v>12.8788</c:v>
                </c:pt>
                <c:pt idx="2">
                  <c:v>24.030999999999999</c:v>
                </c:pt>
                <c:pt idx="3">
                  <c:v>14.2857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4.0650000000000004</c:v>
                </c:pt>
                <c:pt idx="1">
                  <c:v>13.2813</c:v>
                </c:pt>
                <c:pt idx="2">
                  <c:v>15.7895</c:v>
                </c:pt>
                <c:pt idx="3">
                  <c:v>24.590199999999999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19.166699999999999</c:v>
                </c:pt>
                <c:pt idx="1">
                  <c:v>19.379799999999999</c:v>
                </c:pt>
                <c:pt idx="2">
                  <c:v>14.414400000000001</c:v>
                </c:pt>
                <c:pt idx="3">
                  <c:v>26.666699999999999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14.2857</c:v>
                </c:pt>
                <c:pt idx="1">
                  <c:v>13.8462</c:v>
                </c:pt>
                <c:pt idx="2">
                  <c:v>19.379799999999999</c:v>
                </c:pt>
                <c:pt idx="3">
                  <c:v>31.944400000000002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12.698399999999999</c:v>
                </c:pt>
                <c:pt idx="1">
                  <c:v>23.577200000000001</c:v>
                </c:pt>
                <c:pt idx="2">
                  <c:v>19.2</c:v>
                </c:pt>
                <c:pt idx="3">
                  <c:v>22.806999999999999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12.9032</c:v>
                </c:pt>
                <c:pt idx="1">
                  <c:v>22.5</c:v>
                </c:pt>
                <c:pt idx="2">
                  <c:v>14.6341</c:v>
                </c:pt>
                <c:pt idx="3">
                  <c:v>30.357099999999999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10.526300000000001</c:v>
                </c:pt>
                <c:pt idx="1">
                  <c:v>23.622</c:v>
                </c:pt>
                <c:pt idx="2">
                  <c:v>14.0625</c:v>
                </c:pt>
                <c:pt idx="3">
                  <c:v>48.148099999999999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12.9032</c:v>
                </c:pt>
                <c:pt idx="1">
                  <c:v>22.5</c:v>
                </c:pt>
                <c:pt idx="2">
                  <c:v>14.6341</c:v>
                </c:pt>
                <c:pt idx="3">
                  <c:v>30.357099999999999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51.2</c:v>
                </c:pt>
                <c:pt idx="1">
                  <c:v>42.4</c:v>
                </c:pt>
                <c:pt idx="2">
                  <c:v>6.4</c:v>
                </c:pt>
                <c:pt idx="3">
                  <c:v>77.235799999999998</c:v>
                </c:pt>
                <c:pt idx="4">
                  <c:v>13.821099999999999</c:v>
                </c:pt>
                <c:pt idx="5">
                  <c:v>8.9430999999999994</c:v>
                </c:pt>
                <c:pt idx="6">
                  <c:v>84.677400000000006</c:v>
                </c:pt>
                <c:pt idx="7">
                  <c:v>11.2903</c:v>
                </c:pt>
                <c:pt idx="8">
                  <c:v>4.0323000000000002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59.322000000000003</c:v>
                </c:pt>
                <c:pt idx="1">
                  <c:v>32.203400000000002</c:v>
                </c:pt>
                <c:pt idx="2">
                  <c:v>8.4746000000000006</c:v>
                </c:pt>
                <c:pt idx="3">
                  <c:v>83.193299999999994</c:v>
                </c:pt>
                <c:pt idx="4">
                  <c:v>9.2437000000000005</c:v>
                </c:pt>
                <c:pt idx="5">
                  <c:v>7.5629999999999997</c:v>
                </c:pt>
                <c:pt idx="6">
                  <c:v>80.833299999999994</c:v>
                </c:pt>
                <c:pt idx="7">
                  <c:v>12.5</c:v>
                </c:pt>
                <c:pt idx="8">
                  <c:v>6.6666999999999996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42.5</c:v>
                </c:pt>
                <c:pt idx="1">
                  <c:v>28.333300000000001</c:v>
                </c:pt>
                <c:pt idx="2">
                  <c:v>29.166699999999999</c:v>
                </c:pt>
                <c:pt idx="3">
                  <c:v>55.371899999999997</c:v>
                </c:pt>
                <c:pt idx="4">
                  <c:v>12.396699999999999</c:v>
                </c:pt>
                <c:pt idx="5">
                  <c:v>32.231400000000001</c:v>
                </c:pt>
                <c:pt idx="6">
                  <c:v>65.289299999999997</c:v>
                </c:pt>
                <c:pt idx="7">
                  <c:v>15.702500000000001</c:v>
                </c:pt>
                <c:pt idx="8">
                  <c:v>19.008299999999998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39.285699999999999</c:v>
                </c:pt>
                <c:pt idx="1">
                  <c:v>16.071400000000001</c:v>
                </c:pt>
                <c:pt idx="2">
                  <c:v>44.642899999999997</c:v>
                </c:pt>
                <c:pt idx="3">
                  <c:v>58.035699999999999</c:v>
                </c:pt>
                <c:pt idx="4">
                  <c:v>8.0357000000000003</c:v>
                </c:pt>
                <c:pt idx="5">
                  <c:v>33.928600000000003</c:v>
                </c:pt>
                <c:pt idx="6">
                  <c:v>66.666700000000006</c:v>
                </c:pt>
                <c:pt idx="7">
                  <c:v>12.6126</c:v>
                </c:pt>
                <c:pt idx="8">
                  <c:v>20.720700000000001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78.225800000000007</c:v>
                </c:pt>
                <c:pt idx="1">
                  <c:v>16.129000000000001</c:v>
                </c:pt>
                <c:pt idx="2">
                  <c:v>5.6452</c:v>
                </c:pt>
                <c:pt idx="3">
                  <c:v>66.935500000000005</c:v>
                </c:pt>
                <c:pt idx="4">
                  <c:v>28.2258</c:v>
                </c:pt>
                <c:pt idx="5">
                  <c:v>4.8387000000000002</c:v>
                </c:pt>
                <c:pt idx="6">
                  <c:v>91.2</c:v>
                </c:pt>
                <c:pt idx="7">
                  <c:v>7.2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70.588200000000001</c:v>
                </c:pt>
                <c:pt idx="1">
                  <c:v>22.6891</c:v>
                </c:pt>
                <c:pt idx="2">
                  <c:v>6.7226999999999997</c:v>
                </c:pt>
                <c:pt idx="3">
                  <c:v>69.747900000000001</c:v>
                </c:pt>
                <c:pt idx="4">
                  <c:v>21.848700000000001</c:v>
                </c:pt>
                <c:pt idx="5">
                  <c:v>8.4033999999999995</c:v>
                </c:pt>
                <c:pt idx="6">
                  <c:v>82.051299999999998</c:v>
                </c:pt>
                <c:pt idx="7">
                  <c:v>12.820499999999999</c:v>
                </c:pt>
                <c:pt idx="8">
                  <c:v>5.1281999999999996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58.677700000000002</c:v>
                </c:pt>
                <c:pt idx="1">
                  <c:v>13.223100000000001</c:v>
                </c:pt>
                <c:pt idx="2">
                  <c:v>28.0992</c:v>
                </c:pt>
                <c:pt idx="3">
                  <c:v>50</c:v>
                </c:pt>
                <c:pt idx="4">
                  <c:v>10</c:v>
                </c:pt>
                <c:pt idx="5">
                  <c:v>40</c:v>
                </c:pt>
                <c:pt idx="6">
                  <c:v>74.166700000000006</c:v>
                </c:pt>
                <c:pt idx="7">
                  <c:v>5.8333000000000004</c:v>
                </c:pt>
                <c:pt idx="8">
                  <c:v>20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57.142899999999997</c:v>
                </c:pt>
                <c:pt idx="1">
                  <c:v>16.071400000000001</c:v>
                </c:pt>
                <c:pt idx="2">
                  <c:v>26.785699999999999</c:v>
                </c:pt>
                <c:pt idx="3">
                  <c:v>56.363599999999998</c:v>
                </c:pt>
                <c:pt idx="4">
                  <c:v>12.7273</c:v>
                </c:pt>
                <c:pt idx="5">
                  <c:v>30.909099999999999</c:v>
                </c:pt>
                <c:pt idx="6">
                  <c:v>78.378399999999999</c:v>
                </c:pt>
                <c:pt idx="7">
                  <c:v>9.0090000000000003</c:v>
                </c:pt>
                <c:pt idx="8">
                  <c:v>12.6126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svarar att deras föräldrar </a:t>
            </a:r>
            <a:r>
              <a:rPr i="1"/>
              <a:t>förbjuder dem</a:t>
            </a:r>
            <a:r>
              <a:t> eller </a:t>
            </a:r>
            <a:r>
              <a:rPr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93.6</c:v>
                </c:pt>
                <c:pt idx="1">
                  <c:v>92.8</c:v>
                </c:pt>
                <c:pt idx="2">
                  <c:v>89.6</c:v>
                </c:pt>
                <c:pt idx="3">
                  <c:v>81.599999999999994</c:v>
                </c:pt>
                <c:pt idx="4">
                  <c:v>92.8</c:v>
                </c:pt>
                <c:pt idx="5">
                  <c:v>86.4</c:v>
                </c:pt>
                <c:pt idx="6">
                  <c:v>96.8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93.277299999999997</c:v>
                </c:pt>
                <c:pt idx="1">
                  <c:v>90.517200000000003</c:v>
                </c:pt>
                <c:pt idx="2">
                  <c:v>88.135599999999997</c:v>
                </c:pt>
                <c:pt idx="3">
                  <c:v>85.470100000000002</c:v>
                </c:pt>
                <c:pt idx="4">
                  <c:v>89.830500000000001</c:v>
                </c:pt>
                <c:pt idx="5">
                  <c:v>87.179500000000004</c:v>
                </c:pt>
                <c:pt idx="6">
                  <c:v>94.067800000000005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83.333299999999994</c:v>
                </c:pt>
                <c:pt idx="1">
                  <c:v>80</c:v>
                </c:pt>
                <c:pt idx="2">
                  <c:v>71.428600000000003</c:v>
                </c:pt>
                <c:pt idx="3">
                  <c:v>61.666699999999999</c:v>
                </c:pt>
                <c:pt idx="4">
                  <c:v>77.310900000000004</c:v>
                </c:pt>
                <c:pt idx="5">
                  <c:v>70.588200000000001</c:v>
                </c:pt>
                <c:pt idx="6">
                  <c:v>89.166700000000006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91.964299999999994</c:v>
                </c:pt>
                <c:pt idx="1">
                  <c:v>89.285700000000006</c:v>
                </c:pt>
                <c:pt idx="2">
                  <c:v>76.785700000000006</c:v>
                </c:pt>
                <c:pt idx="3">
                  <c:v>69.642899999999997</c:v>
                </c:pt>
                <c:pt idx="4">
                  <c:v>78.571399999999997</c:v>
                </c:pt>
                <c:pt idx="5">
                  <c:v>82.142899999999997</c:v>
                </c:pt>
                <c:pt idx="6">
                  <c:v>94.642899999999997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7.2580999999999998</c:v>
                </c:pt>
                <c:pt idx="1">
                  <c:v>31.623899999999999</c:v>
                </c:pt>
                <c:pt idx="2">
                  <c:v>6.5041000000000002</c:v>
                </c:pt>
                <c:pt idx="3">
                  <c:v>48.672600000000003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7.6923000000000004</c:v>
                </c:pt>
                <c:pt idx="1">
                  <c:v>33.070900000000002</c:v>
                </c:pt>
                <c:pt idx="3">
                  <c:v>32.374099999999999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7.2580999999999998</c:v>
                </c:pt>
                <c:pt idx="1">
                  <c:v>31.623899999999999</c:v>
                </c:pt>
                <c:pt idx="2">
                  <c:v>6.5041000000000002</c:v>
                </c:pt>
                <c:pt idx="3">
                  <c:v>48.672600000000003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22.0472</c:v>
                </c:pt>
                <c:pt idx="3">
                  <c:v>28.813600000000001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2.8302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78.260900000000007</c:v>
                </c:pt>
                <c:pt idx="1">
                  <c:v>88.805999999999997</c:v>
                </c:pt>
                <c:pt idx="2">
                  <c:v>81.102400000000003</c:v>
                </c:pt>
                <c:pt idx="3">
                  <c:v>89.393900000000002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67.479699999999994</c:v>
                </c:pt>
                <c:pt idx="1">
                  <c:v>84.090900000000005</c:v>
                </c:pt>
                <c:pt idx="2">
                  <c:v>65.384600000000006</c:v>
                </c:pt>
                <c:pt idx="3">
                  <c:v>81.967200000000005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56.666699999999999</c:v>
                </c:pt>
                <c:pt idx="1">
                  <c:v>80.152699999999996</c:v>
                </c:pt>
                <c:pt idx="2">
                  <c:v>56.756799999999998</c:v>
                </c:pt>
                <c:pt idx="3">
                  <c:v>85.245900000000006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54.471499999999999</c:v>
                </c:pt>
                <c:pt idx="1">
                  <c:v>86.666700000000006</c:v>
                </c:pt>
                <c:pt idx="2">
                  <c:v>59.230800000000002</c:v>
                </c:pt>
                <c:pt idx="3">
                  <c:v>79.452100000000002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59.842500000000001</c:v>
                </c:pt>
                <c:pt idx="1">
                  <c:v>85.826800000000006</c:v>
                </c:pt>
                <c:pt idx="2">
                  <c:v>65.116299999999995</c:v>
                </c:pt>
                <c:pt idx="3">
                  <c:v>77.966099999999997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23.529399999999999</c:v>
                </c:pt>
                <c:pt idx="3">
                  <c:v>35.374099999999999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22.0472</c:v>
                </c:pt>
                <c:pt idx="3">
                  <c:v>28.813600000000001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5.6452</c:v>
                </c:pt>
                <c:pt idx="1">
                  <c:v>11.3043</c:v>
                </c:pt>
                <c:pt idx="2">
                  <c:v>5</c:v>
                </c:pt>
                <c:pt idx="3">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8.9430999999999994</c:v>
                </c:pt>
                <c:pt idx="1">
                  <c:v>47.413800000000002</c:v>
                </c:pt>
                <c:pt idx="2">
                  <c:v>8.4033999999999995</c:v>
                </c:pt>
                <c:pt idx="3">
                  <c:v>37.837800000000001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8.6206999999999994</c:v>
                </c:pt>
                <c:pt idx="3">
                  <c:v>5.4054000000000002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11.206899999999999</c:v>
                </c:pt>
                <c:pt idx="2">
                  <c:v>4.2373000000000003</c:v>
                </c:pt>
                <c:pt idx="3">
                  <c:v>10.8108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4.0650000000000004</c:v>
                </c:pt>
                <c:pt idx="1">
                  <c:v>10.256399999999999</c:v>
                </c:pt>
                <c:pt idx="3">
                  <c:v>8.1081000000000003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c:v>
                </c:pt>
                <c:pt idx="1">
                  <c:v>53.333300000000001</c:v>
                </c:pt>
                <c:pt idx="2">
                  <c:v>61.1111</c:v>
                </c:pt>
                <c:pt idx="3">
                  <c:v>70.796499999999995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43.333300000000001</c:v>
                </c:pt>
                <c:pt idx="1">
                  <c:v>54.263599999999997</c:v>
                </c:pt>
                <c:pt idx="2">
                  <c:v>56.363599999999998</c:v>
                </c:pt>
                <c:pt idx="3">
                  <c:v>71.186400000000006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46.153799999999997</c:v>
                </c:pt>
                <c:pt idx="1">
                  <c:v>62.698399999999999</c:v>
                </c:pt>
                <c:pt idx="2">
                  <c:v>49.218800000000002</c:v>
                </c:pt>
                <c:pt idx="3">
                  <c:v>64.028800000000004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44</c:v>
                </c:pt>
                <c:pt idx="1">
                  <c:v>53.333300000000001</c:v>
                </c:pt>
                <c:pt idx="2">
                  <c:v>61.1111</c:v>
                </c:pt>
                <c:pt idx="3">
                  <c:v>70.796499999999995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Nässjö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45.967700000000001</c:v>
                </c:pt>
                <c:pt idx="1">
                  <c:v>73.333299999999994</c:v>
                </c:pt>
                <c:pt idx="2">
                  <c:v>41.269799999999996</c:v>
                </c:pt>
                <c:pt idx="3">
                  <c:v>76.785700000000006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DFD5E-1B92-41FF-B48B-9896916BD589}"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3EDA6-AA7E-44BA-91DF-AAC4FA0467C1}" type="slidenum">
              <a:rPr lang="sv-SE" smtClean="0"/>
              <a:t>‹#›</a:t>
            </a:fld>
            <a:endParaRPr lang="sv-SE"/>
          </a:p>
        </p:txBody>
      </p:sp>
    </p:spTree>
    <p:extLst>
      <p:ext uri="{BB962C8B-B14F-4D97-AF65-F5344CB8AC3E}">
        <p14:creationId xmlns:p14="http://schemas.microsoft.com/office/powerpoint/2010/main" val="108502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07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773297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475025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68184437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59657500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76429241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278431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516935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212078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26409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2132896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2377664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654686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Nässjö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588667217"/>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6609308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227004048"/>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58343226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50447627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77159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7063650" y="61560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extLst>
                <p:ext uri="{D42A27DB-BD31-4B8C-83A1-F6EECF244321}">
                  <p14:modId xmlns:p14="http://schemas.microsoft.com/office/powerpoint/2010/main" val="2691966292"/>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22974" y="6161125"/>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49351" y="6161125"/>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394644021"/>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237353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70421200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2857688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512078090"/>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87581964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84643494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73380962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2001737583"/>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343</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270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79</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340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254</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75</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92120605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B74DAD43-6689-8695-87A1-BDDC9ABEC426}"/>
              </a:ext>
            </a:extLst>
          </p:cNvPr>
          <p:cNvGrpSpPr/>
          <p:nvPr/>
        </p:nvGrpSpPr>
        <p:grpSpPr>
          <a:xfrm>
            <a:off x="714000" y="2092597"/>
            <a:ext cx="10764000" cy="3312000"/>
            <a:chOff x="720000" y="2196000"/>
            <a:chExt cx="10764000" cy="3312000"/>
          </a:xfrm>
        </p:grpSpPr>
        <p:graphicFrame>
          <p:nvGraphicFramePr>
            <p:cNvPr id="10" name="BodyContentTable">
              <a:extLst>
                <a:ext uri="{FF2B5EF4-FFF2-40B4-BE49-F238E27FC236}">
                  <a16:creationId xmlns:a16="http://schemas.microsoft.com/office/drawing/2014/main" id="{AA07984E-A4D4-23B0-C071-059FBEBD5377}"/>
                </a:ext>
              </a:extLst>
            </p:cNvPr>
            <p:cNvGraphicFramePr>
              <a:graphicFrameLocks/>
            </p:cNvGraphicFramePr>
            <p:nvPr>
              <p:extLst>
                <p:ext uri="{D42A27DB-BD31-4B8C-83A1-F6EECF244321}">
                  <p14:modId xmlns:p14="http://schemas.microsoft.com/office/powerpoint/2010/main" val="226152766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FCA1BAAC-EE1D-F5FF-4154-41BEDC67C568}"/>
                </a:ext>
              </a:extLst>
            </p:cNvPr>
            <p:cNvGraphicFramePr>
              <a:graphicFrameLocks/>
            </p:cNvGraphicFramePr>
            <p:nvPr>
              <p:extLst>
                <p:ext uri="{D42A27DB-BD31-4B8C-83A1-F6EECF244321}">
                  <p14:modId xmlns:p14="http://schemas.microsoft.com/office/powerpoint/2010/main" val="409229930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411297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011521950"/>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Nässjö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uppger i högre utsträckning bra eller mycket bra </a:t>
            </a:r>
            <a:r>
              <a:rPr lang="sv-SE" sz="1300" dirty="0" smtClean="0"/>
              <a:t>hälsa. </a:t>
            </a:r>
            <a:endParaRPr lang="sv-SE" sz="1300" dirty="0"/>
          </a:p>
          <a:p>
            <a:pPr>
              <a:lnSpc>
                <a:spcPct val="150000"/>
              </a:lnSpc>
              <a:spcAft>
                <a:spcPts val="0"/>
              </a:spcAft>
              <a:buClrTx/>
            </a:pPr>
            <a:r>
              <a:rPr lang="sv-SE" sz="1300" dirty="0" smtClean="0"/>
              <a:t>De </a:t>
            </a:r>
            <a:r>
              <a:rPr lang="sv-SE" sz="1300" dirty="0"/>
              <a:t>senaste tio åren har den psykiska </a:t>
            </a:r>
            <a:r>
              <a:rPr lang="sv-SE" sz="1300" dirty="0" smtClean="0"/>
              <a:t>ohälsan </a:t>
            </a:r>
            <a:r>
              <a:rPr lang="sv-SE" sz="1300" dirty="0"/>
              <a:t>ökat, framförallt bland </a:t>
            </a:r>
            <a:r>
              <a:rPr lang="sv-SE" sz="1300" dirty="0" smtClean="0"/>
              <a:t>tjejer</a:t>
            </a:r>
            <a:r>
              <a:rPr lang="sv-SE" sz="1300" dirty="0"/>
              <a:t> </a:t>
            </a:r>
            <a:r>
              <a:rPr lang="sv-SE" sz="1300" dirty="0" smtClean="0"/>
              <a:t>i årskurs 9 där nu 65 % svarar att de har haft två eller fler psykosomatiska besvär mer än en gång i veckan de senaste sex månaderna.</a:t>
            </a:r>
          </a:p>
          <a:p>
            <a:pPr>
              <a:lnSpc>
                <a:spcPct val="150000"/>
              </a:lnSpc>
              <a:spcAft>
                <a:spcPts val="0"/>
              </a:spcAft>
              <a:buClrTx/>
            </a:pPr>
            <a:r>
              <a:rPr lang="sv-SE" sz="1300" dirty="0" smtClean="0"/>
              <a:t>Kostvanorna </a:t>
            </a:r>
            <a:r>
              <a:rPr lang="sv-SE" sz="1300" dirty="0"/>
              <a:t>har försämrats med färre unga som äter frukost</a:t>
            </a:r>
            <a:r>
              <a:rPr lang="sv-SE" sz="1300" dirty="0" smtClean="0"/>
              <a:t>, framför allt i skolår 2 </a:t>
            </a:r>
            <a:r>
              <a:rPr lang="sv-SE" sz="1300" smtClean="0"/>
              <a:t>i gymnasiet, </a:t>
            </a:r>
            <a:r>
              <a:rPr lang="sv-SE" sz="1300" dirty="0"/>
              <a:t>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Traditionell rökning minskar men stor ökning ses för användning av e-cigaretter och snus. I årets undersökning svarar 32% av tjejerna i skolår 2 i gymnasiet att de använder e-cigaretter. </a:t>
            </a:r>
          </a:p>
          <a:p>
            <a:pPr>
              <a:lnSpc>
                <a:spcPct val="150000"/>
              </a:lnSpc>
              <a:spcAft>
                <a:spcPts val="0"/>
              </a:spcAft>
              <a:buClrTx/>
            </a:pPr>
            <a:r>
              <a:rPr lang="sv-SE" sz="1300" dirty="0" smtClean="0"/>
              <a:t>En minskning av de som svarar att de druckit alkohol någon gång de senaste 12 månaderna kan ses, framförallt bland unga i skolår 2 på gymnasiet.</a:t>
            </a:r>
          </a:p>
          <a:p>
            <a:pPr>
              <a:lnSpc>
                <a:spcPct val="150000"/>
              </a:lnSpc>
              <a:spcAft>
                <a:spcPts val="0"/>
              </a:spcAft>
              <a:buClrTx/>
            </a:pPr>
            <a:r>
              <a:rPr lang="sv-SE" sz="1300" dirty="0"/>
              <a:t>V</a:t>
            </a:r>
            <a:r>
              <a:rPr lang="sv-SE" sz="1300" dirty="0" smtClean="0"/>
              <a:t>ar tionde kille i årskurs 9 fortsätter ofta att spela (på dator, spelkonsol, mobiltelefon eller surfplatta) trots att det får negativa konsekvenser.</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15276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6352987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76005269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71765794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55040553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8204216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67720403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52805772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a:t>
            </a:r>
            <a:r>
              <a:rPr lang="sv-SE" sz="1300" dirty="0" smtClean="0"/>
              <a:t>46 </a:t>
            </a:r>
            <a:r>
              <a:rPr lang="sv-SE" sz="1300" dirty="0"/>
              <a:t>%, </a:t>
            </a:r>
            <a:r>
              <a:rPr lang="sv-SE" sz="1300" dirty="0" err="1"/>
              <a:t>gy</a:t>
            </a:r>
            <a:r>
              <a:rPr lang="sv-SE" sz="1300" dirty="0"/>
              <a:t> 2 </a:t>
            </a:r>
            <a:r>
              <a:rPr lang="sv-SE" sz="1300" dirty="0" smtClean="0"/>
              <a:t>41%) </a:t>
            </a:r>
            <a:r>
              <a:rPr lang="sv-SE" sz="1300" dirty="0"/>
              <a:t>jämfört med killar (åk 9 </a:t>
            </a:r>
            <a:r>
              <a:rPr lang="sv-SE" sz="1300" dirty="0" smtClean="0"/>
              <a:t>73 </a:t>
            </a:r>
            <a:r>
              <a:rPr lang="sv-SE" sz="1300" dirty="0"/>
              <a:t>%, </a:t>
            </a:r>
            <a:r>
              <a:rPr lang="sv-SE" sz="1300" dirty="0" err="1"/>
              <a:t>gy</a:t>
            </a:r>
            <a:r>
              <a:rPr lang="sv-SE" sz="1300" dirty="0"/>
              <a:t> 2 </a:t>
            </a:r>
            <a:r>
              <a:rPr lang="sv-SE" sz="1300" dirty="0" smtClean="0"/>
              <a:t>77 %).  </a:t>
            </a:r>
            <a:endParaRPr lang="sv-SE" sz="1300" dirty="0"/>
          </a:p>
          <a:p>
            <a:pPr>
              <a:lnSpc>
                <a:spcPct val="150000"/>
              </a:lnSpc>
              <a:spcAft>
                <a:spcPts val="0"/>
              </a:spcAft>
              <a:buClrTx/>
            </a:pPr>
            <a:r>
              <a:rPr lang="sv-SE" sz="1300" dirty="0"/>
              <a:t>Andel </a:t>
            </a:r>
            <a:r>
              <a:rPr lang="sv-SE" sz="1300" dirty="0" smtClean="0"/>
              <a:t>unga </a:t>
            </a:r>
            <a:r>
              <a:rPr lang="sv-SE" sz="1300" dirty="0"/>
              <a:t>som skolkat någon gång per termin eller oftare har </a:t>
            </a:r>
            <a:r>
              <a:rPr lang="sv-SE" sz="1300" dirty="0" smtClean="0"/>
              <a:t>ökat över tid, framför allt bland tjejer i årskurs 9 och killar i skolår 2 på gymnasiet. </a:t>
            </a:r>
            <a:endParaRPr lang="sv-SE" sz="1300" dirty="0"/>
          </a:p>
          <a:p>
            <a:pPr>
              <a:lnSpc>
                <a:spcPct val="150000"/>
              </a:lnSpc>
              <a:spcAft>
                <a:spcPts val="0"/>
              </a:spcAft>
              <a:buClrTx/>
            </a:pPr>
            <a:r>
              <a:rPr lang="sv-SE" sz="1300" dirty="0"/>
              <a:t>Många unga använder sociala medier i hög utsträckning, tjejer mer än killar. Andelen tjejer som använder sociala medier 5 timmar eller mer på vardagar efter skolan är </a:t>
            </a:r>
            <a:r>
              <a:rPr lang="sv-SE" sz="1300" dirty="0" smtClean="0"/>
              <a:t>37 </a:t>
            </a:r>
            <a:r>
              <a:rPr lang="sv-SE" sz="1300" dirty="0"/>
              <a:t>% i åk 9 och </a:t>
            </a:r>
            <a:r>
              <a:rPr lang="sv-SE" sz="1300" dirty="0" smtClean="0"/>
              <a:t>35 </a:t>
            </a:r>
            <a:r>
              <a:rPr lang="sv-SE" sz="1300" dirty="0"/>
              <a:t>% i </a:t>
            </a:r>
            <a:r>
              <a:rPr lang="sv-SE" sz="1300" dirty="0" err="1"/>
              <a:t>gy</a:t>
            </a:r>
            <a:r>
              <a:rPr lang="sv-SE" sz="1300" dirty="0"/>
              <a:t> 2.</a:t>
            </a:r>
          </a:p>
          <a:p>
            <a:pPr>
              <a:lnSpc>
                <a:spcPct val="150000"/>
              </a:lnSpc>
              <a:spcAft>
                <a:spcPts val="0"/>
              </a:spcAft>
              <a:buClrTx/>
            </a:pPr>
            <a:r>
              <a:rPr lang="sv-SE" sz="1300" dirty="0" smtClean="0"/>
              <a:t>Tryggheten </a:t>
            </a:r>
            <a:r>
              <a:rPr lang="sv-SE" sz="1300" dirty="0"/>
              <a:t>på rasterna och i klassrummet har minskat bland unga. Minskning har skett bland både tjejer och </a:t>
            </a:r>
            <a:r>
              <a:rPr lang="sv-SE" sz="1300" dirty="0" smtClean="0"/>
              <a:t>killar.</a:t>
            </a:r>
            <a:endParaRPr lang="sv-SE" sz="1300" dirty="0"/>
          </a:p>
          <a:p>
            <a:pPr>
              <a:lnSpc>
                <a:spcPct val="150000"/>
              </a:lnSpc>
              <a:spcAft>
                <a:spcPts val="0"/>
              </a:spcAft>
              <a:buClrTx/>
            </a:pPr>
            <a:r>
              <a:rPr lang="sv-SE" sz="1300" dirty="0"/>
              <a:t>Att ha blivit utsatt för sexuella ofredanden av olika slag är fortfarande ett stort problem, särskilt bland </a:t>
            </a:r>
            <a:r>
              <a:rPr lang="sv-SE" sz="1300" dirty="0" smtClean="0"/>
              <a:t>tjejer, knappt 40 %, jämfört med 20 %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unga som har en tro eller övertygelse som ger tröst/lättnad i vardagen har ökat över tid.</a:t>
            </a:r>
          </a:p>
          <a:p>
            <a:pPr>
              <a:lnSpc>
                <a:spcPct val="150000"/>
              </a:lnSpc>
              <a:spcAft>
                <a:spcPts val="0"/>
              </a:spcAft>
              <a:buClrTx/>
            </a:pP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56936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68923373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295994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64884828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353949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9279652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0651697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67502817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6678985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Nässjö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Nässjö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6510</Words>
  <Application>Microsoft Office PowerPoint</Application>
  <PresentationFormat>Bredbild</PresentationFormat>
  <Paragraphs>842</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Nässjö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8</cp:revision>
  <dcterms:created xsi:type="dcterms:W3CDTF">2024-01-21T17:23:54Z</dcterms:created>
  <dcterms:modified xsi:type="dcterms:W3CDTF">2024-02-28T12:59:45Z</dcterms:modified>
</cp:coreProperties>
</file>