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27"/>
  </p:notesMasterIdLst>
  <p:sldIdLst>
    <p:sldId id="375" r:id="rId4"/>
    <p:sldId id="376" r:id="rId5"/>
    <p:sldId id="496" r:id="rId6"/>
    <p:sldId id="500" r:id="rId7"/>
    <p:sldId id="377" r:id="rId8"/>
    <p:sldId id="497" r:id="rId9"/>
    <p:sldId id="498" r:id="rId10"/>
    <p:sldId id="378" r:id="rId11"/>
    <p:sldId id="379" r:id="rId12"/>
    <p:sldId id="380" r:id="rId13"/>
    <p:sldId id="381" r:id="rId14"/>
    <p:sldId id="382" r:id="rId15"/>
    <p:sldId id="383" r:id="rId16"/>
    <p:sldId id="384" r:id="rId17"/>
    <p:sldId id="385" r:id="rId18"/>
    <p:sldId id="501"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99"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502"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503"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DataSheet!$C$2:$C$4</c:f>
              <c:numCache>
                <c:formatCode>General</c:formatCode>
                <c:ptCount val="3"/>
                <c:pt idx="0">
                  <c:v>52.7273</c:v>
                </c:pt>
                <c:pt idx="1">
                  <c:v>45.454500000000003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DataSheet!$D$2:$D$4</c:f>
              <c:numCache>
                <c:formatCode>General</c:formatCode>
                <c:ptCount val="3"/>
                <c:pt idx="0">
                  <c:v>49.188000000000002</c:v>
                </c:pt>
                <c:pt idx="1">
                  <c:v>48.990699999999997</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c:v>
                </c:pt>
                <c:pt idx="1">
                  <c:v>90</c:v>
                </c:pt>
                <c:pt idx="2">
                  <c:v>82</c:v>
                </c:pt>
                <c:pt idx="3">
                  <c:v>87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73</c:v>
                </c:pt>
                <c:pt idx="3">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39.130400000000002</c:v>
                </c:pt>
                <c:pt idx="1">
                  <c:v>83.636399999999995</c:v>
                </c:pt>
                <c:pt idx="2">
                  <c:v>37.5</c:v>
                </c:pt>
                <c:pt idx="3">
                  <c:v>66.666700000000006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49.090899999999998</c:v>
                </c:pt>
                <c:pt idx="1">
                  <c:v>75.471699999999998</c:v>
                </c:pt>
                <c:pt idx="2">
                  <c:v>48.387099999999997</c:v>
                </c:pt>
                <c:pt idx="3">
                  <c:v>55.555599999999998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49.019599999999997</c:v>
                </c:pt>
                <c:pt idx="1">
                  <c:v>70.588200000000001</c:v>
                </c:pt>
                <c:pt idx="2">
                  <c:v>47.619</c:v>
                </c:pt>
                <c:pt idx="3">
                  <c:v>81.818200000000004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65.384600000000006</c:v>
                </c:pt>
                <c:pt idx="1">
                  <c:v>73.076899999999995</c:v>
                </c:pt>
                <c:pt idx="2">
                  <c:v>52.381</c:v>
                </c:pt>
                <c:pt idx="3">
                  <c:v>75.757599999999996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58.618499999999997</c:v>
                </c:pt>
                <c:pt idx="1">
                  <c:v>68.634</c:v>
                </c:pt>
                <c:pt idx="2">
                  <c:v>66.299099999999996</c:v>
                </c:pt>
                <c:pt idx="3">
                  <c:v>76.805599999999998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76.363600000000005</c:v>
                </c:pt>
                <c:pt idx="2">
                  <c:v>65</c:v>
                </c:pt>
                <c:pt idx="3">
                  <c:v>79.166700000000006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60</c:v>
                </c:pt>
                <c:pt idx="1">
                  <c:v>64.150899999999993</c:v>
                </c:pt>
                <c:pt idx="2">
                  <c:v>67.741900000000001</c:v>
                </c:pt>
                <c:pt idx="3">
                  <c:v>83.333299999999994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65.384600000000006</c:v>
                </c:pt>
                <c:pt idx="1">
                  <c:v>73.076899999999995</c:v>
                </c:pt>
                <c:pt idx="2">
                  <c:v>52.381</c:v>
                </c:pt>
                <c:pt idx="3">
                  <c:v>75.757599999999996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17.647099999999998</c:v>
                </c:pt>
                <c:pt idx="1">
                  <c:v>32.692300000000003</c:v>
                </c:pt>
                <c:pt idx="3">
                  <c:v>45.454500000000003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30.361799999999999</c:v>
                </c:pt>
                <c:pt idx="1">
                  <c:v>25.198899999999998</c:v>
                </c:pt>
                <c:pt idx="2">
                  <c:v>32.873899999999999</c:v>
                </c:pt>
                <c:pt idx="3">
                  <c:v>32.660200000000003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13.461499999999999</c:v>
                </c:pt>
                <c:pt idx="1">
                  <c:v>17.647099999999998</c:v>
                </c:pt>
                <c:pt idx="2">
                  <c:v>26.666699999999999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18.421099999999999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21.739100000000001</c:v>
                </c:pt>
                <c:pt idx="1">
                  <c:v>16.666699999999999</c:v>
                </c:pt>
                <c:pt idx="2">
                  <c:v>22.5</c:v>
                </c:pt>
                <c:pt idx="3">
                  <c:v>45.833300000000001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20</c:v>
                </c:pt>
                <c:pt idx="1">
                  <c:v>26.415099999999999</c:v>
                </c:pt>
                <c:pt idx="2">
                  <c:v>29.032299999999999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17.647099999999998</c:v>
                </c:pt>
                <c:pt idx="1">
                  <c:v>32.692300000000003</c:v>
                </c:pt>
                <c:pt idx="3">
                  <c:v>45.454500000000003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c:v>
                </c:pt>
                <c:pt idx="1">
                  <c:v>50</c:v>
                </c:pt>
                <c:pt idx="2">
                  <c:v>47.368400000000001</c:v>
                </c:pt>
                <c:pt idx="3">
                  <c:v>57.575800000000001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51.8979</c:v>
                </c:pt>
                <c:pt idx="1">
                  <c:v>43.834699999999998</c:v>
                </c:pt>
                <c:pt idx="2">
                  <c:v>51.364600000000003</c:v>
                </c:pt>
                <c:pt idx="3">
                  <c:v>43.546100000000003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48.076900000000002</c:v>
                </c:pt>
                <c:pt idx="1">
                  <c:v>39.583300000000001</c:v>
                </c:pt>
                <c:pt idx="2">
                  <c:v>45.161299999999997</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c:v>
                </c:pt>
                <c:pt idx="1">
                  <c:v>50</c:v>
                </c:pt>
                <c:pt idx="2">
                  <c:v>47.368400000000001</c:v>
                </c:pt>
                <c:pt idx="3">
                  <c:v>57.575800000000001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AA26-4627-85F0-6BDDFB2D7E3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c:v>
                </c:pt>
                <c:pt idx="1">
                  <c:v>13.7255</c:v>
                </c:pt>
                <c:pt idx="2">
                  <c:v>0</c:v>
                </c:pt>
                <c:pt idx="3">
                  <c:v>18.181799999999999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13.7591</c:v>
                </c:pt>
                <c:pt idx="1">
                  <c:v>19.105699999999999</c:v>
                </c:pt>
                <c:pt idx="2">
                  <c:v>10.1541</c:v>
                </c:pt>
                <c:pt idx="3">
                  <c:v>15.5319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13.461499999999999</c:v>
                </c:pt>
                <c:pt idx="1">
                  <c:v>20.833300000000001</c:v>
                </c:pt>
                <c:pt idx="2">
                  <c:v>16.129000000000001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c:v>
                </c:pt>
                <c:pt idx="1">
                  <c:v>13.7255</c:v>
                </c:pt>
                <c:pt idx="3">
                  <c:v>18.181799999999999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28</c:v>
                </c:pt>
                <c:pt idx="1">
                  <c:v>25.490200000000002</c:v>
                </c:pt>
                <c:pt idx="3">
                  <c:v>36.363599999999998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31.485099999999999</c:v>
                </c:pt>
                <c:pt idx="1">
                  <c:v>29.415800000000001</c:v>
                </c:pt>
                <c:pt idx="2">
                  <c:v>30.6294</c:v>
                </c:pt>
                <c:pt idx="3">
                  <c:v>33.877800000000001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c:v>
                </c:pt>
                <c:pt idx="1">
                  <c:v>83</c:v>
                </c:pt>
                <c:pt idx="2">
                  <c:v>72</c:v>
                </c:pt>
                <c:pt idx="3">
                  <c:v>82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90</c:v>
                </c:pt>
                <c:pt idx="2">
                  <c:v>82</c:v>
                </c:pt>
                <c:pt idx="3">
                  <c:v>87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25.490200000000002</c:v>
                </c:pt>
                <c:pt idx="1">
                  <c:v>29.166699999999999</c:v>
                </c:pt>
                <c:pt idx="2">
                  <c:v>30</c:v>
                </c:pt>
                <c:pt idx="3">
                  <c:v>27.777799999999999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28</c:v>
                </c:pt>
                <c:pt idx="1">
                  <c:v>25.490200000000002</c:v>
                </c:pt>
                <c:pt idx="3">
                  <c:v>36.363599999999998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32.653100000000002</c:v>
                </c:pt>
                <c:pt idx="1">
                  <c:v>23.529399999999999</c:v>
                </c:pt>
                <c:pt idx="3">
                  <c:v>45.454500000000003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29.710100000000001</c:v>
                </c:pt>
                <c:pt idx="1">
                  <c:v>33.537399999999998</c:v>
                </c:pt>
                <c:pt idx="2">
                  <c:v>34.055900000000001</c:v>
                </c:pt>
                <c:pt idx="3">
                  <c:v>38.576500000000003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c:v>
                </c:pt>
                <c:pt idx="1">
                  <c:v>27.083300000000001</c:v>
                </c:pt>
                <c:pt idx="2">
                  <c:v>25.8065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32.653100000000002</c:v>
                </c:pt>
                <c:pt idx="1">
                  <c:v>23.529399999999999</c:v>
                </c:pt>
                <c:pt idx="3">
                  <c:v>45.454500000000003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0">
                  <c:v>14.743600000000001</c:v>
                </c:pt>
                <c:pt idx="1">
                  <c:v>74.358999999999995</c:v>
                </c:pt>
                <c:pt idx="2">
                  <c:v>28.8462</c:v>
                </c:pt>
                <c:pt idx="3">
                  <c:v>14.838699999999999</c:v>
                </c:pt>
                <c:pt idx="5">
                  <c:v>28.3871</c:v>
                </c:pt>
                <c:pt idx="6">
                  <c:v>34.615400000000001</c:v>
                </c:pt>
                <c:pt idx="7">
                  <c:v>22.222200000000001</c:v>
                </c:pt>
                <c:pt idx="8">
                  <c:v>54.545499999999997</c:v>
                </c:pt>
                <c:pt idx="9">
                  <c:v>4.5454999999999997</c:v>
                </c:pt>
                <c:pt idx="10">
                  <c:v>69.677400000000006</c:v>
                </c:pt>
                <c:pt idx="11">
                  <c:v>67.532499999999999</c:v>
                </c:pt>
                <c:pt idx="12">
                  <c:v>83.116900000000001</c:v>
                </c:pt>
                <c:pt idx="13">
                  <c:v>85.897400000000005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c:v>
                </c:pt>
                <c:pt idx="1">
                  <c:v>22</c:v>
                </c:pt>
                <c:pt idx="3">
                  <c:v>18.181799999999999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9.2165999999999997</c:v>
                </c:pt>
                <c:pt idx="1">
                  <c:v>13.673500000000001</c:v>
                </c:pt>
                <c:pt idx="2">
                  <c:v>5.5438999999999998</c:v>
                </c:pt>
                <c:pt idx="3">
                  <c:v>9.6728000000000005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c:v>
                </c:pt>
                <c:pt idx="1">
                  <c:v>39.583300000000001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27.777799999999999</c:v>
                </c:pt>
                <c:pt idx="1">
                  <c:v>41.4634</c:v>
                </c:pt>
                <c:pt idx="3">
                  <c:v>29.411799999999999</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13.6364</c:v>
                </c:pt>
                <c:pt idx="1">
                  <c:v>17.307700000000001</c:v>
                </c:pt>
                <c:pt idx="3">
                  <c:v>27.083300000000001</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1">
                  <c:v>25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10</c:v>
                </c:pt>
                <c:pt idx="1">
                  <c:v>22</c:v>
                </c:pt>
                <c:pt idx="3">
                  <c:v>18.181799999999999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c:v>
                </c:pt>
                <c:pt idx="1">
                  <c:v>80</c:v>
                </c:pt>
                <c:pt idx="2">
                  <c:v>73.684200000000004</c:v>
                </c:pt>
                <c:pt idx="3">
                  <c:v>81.818200000000004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74.671099999999996</c:v>
                </c:pt>
                <c:pt idx="1">
                  <c:v>79.932199999999995</c:v>
                </c:pt>
                <c:pt idx="2">
                  <c:v>71.679599999999994</c:v>
                </c:pt>
                <c:pt idx="3">
                  <c:v>79.33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c:v>
                </c:pt>
                <c:pt idx="1">
                  <c:v>81.25</c:v>
                </c:pt>
                <c:pt idx="2">
                  <c:v>74.418599999999998</c:v>
                </c:pt>
                <c:pt idx="3">
                  <c:v>66.666700000000006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67.567599999999999</c:v>
                </c:pt>
                <c:pt idx="1">
                  <c:v>67.5</c:v>
                </c:pt>
                <c:pt idx="2">
                  <c:v>70.967699999999994</c:v>
                </c:pt>
                <c:pt idx="3">
                  <c:v>58.823500000000003</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75</c:v>
                </c:pt>
                <c:pt idx="1">
                  <c:v>86.792500000000004</c:v>
                </c:pt>
                <c:pt idx="2">
                  <c:v>61.538499999999999</c:v>
                </c:pt>
                <c:pt idx="3">
                  <c:v>74.468100000000007</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72.549000000000007</c:v>
                </c:pt>
                <c:pt idx="1">
                  <c:v>83.333299999999994</c:v>
                </c:pt>
                <c:pt idx="2">
                  <c:v>76.666700000000006</c:v>
                </c:pt>
                <c:pt idx="3">
                  <c:v>82.352900000000005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66</c:v>
                </c:pt>
                <c:pt idx="1">
                  <c:v>80</c:v>
                </c:pt>
                <c:pt idx="2">
                  <c:v>73.684200000000004</c:v>
                </c:pt>
                <c:pt idx="3">
                  <c:v>81.818200000000004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c:v>
                </c:pt>
                <c:pt idx="1">
                  <c:v>16</c:v>
                </c:pt>
                <c:pt idx="2">
                  <c:v>36.842100000000002</c:v>
                </c:pt>
                <c:pt idx="3">
                  <c:v>21.2121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37.073500000000003</c:v>
                </c:pt>
                <c:pt idx="1">
                  <c:v>21.0778</c:v>
                </c:pt>
                <c:pt idx="2">
                  <c:v>33.239800000000002</c:v>
                </c:pt>
                <c:pt idx="3">
                  <c:v>24.642900000000001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45.283000000000001</c:v>
                </c:pt>
                <c:pt idx="1">
                  <c:v>25</c:v>
                </c:pt>
                <c:pt idx="2">
                  <c:v>45.161299999999997</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c:v>
                </c:pt>
                <c:pt idx="1">
                  <c:v>16</c:v>
                </c:pt>
                <c:pt idx="2">
                  <c:v>36.842100000000002</c:v>
                </c:pt>
                <c:pt idx="3">
                  <c:v>21.2121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Sävsjö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30.137</c:v>
                </c:pt>
                <c:pt idx="1">
                  <c:v>23.287700000000001</c:v>
                </c:pt>
                <c:pt idx="2">
                  <c:v>25</c:v>
                </c:pt>
                <c:pt idx="3">
                  <c:v>36.9863</c:v>
                </c:pt>
                <c:pt idx="4">
                  <c:v>42.465800000000002</c:v>
                </c:pt>
                <c:pt idx="5">
                  <c:v>32.8767</c:v>
                </c:pt>
                <c:pt idx="6">
                  <c:v>45.205500000000001</c:v>
                </c:pt>
                <c:pt idx="7">
                  <c:v>30.137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Sävsjö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0">
                  <c:v>13.9535</c:v>
                </c:pt>
                <c:pt idx="1">
                  <c:v>5.8823999999999996</c:v>
                </c:pt>
                <c:pt idx="2">
                  <c:v>8.1395</c:v>
                </c:pt>
                <c:pt idx="3">
                  <c:v>7.0587999999999997</c:v>
                </c:pt>
                <c:pt idx="4">
                  <c:v>18.604700000000001</c:v>
                </c:pt>
                <c:pt idx="6">
                  <c:v>16.470600000000001</c:v>
                </c:pt>
                <c:pt idx="7">
                  <c:v>19.767399999999999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c:v>
                </c:pt>
                <c:pt idx="2">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24.6539</c:v>
                </c:pt>
                <c:pt idx="1">
                  <c:v>5.2381000000000002</c:v>
                </c:pt>
                <c:pt idx="2">
                  <c:v>24.0169</c:v>
                </c:pt>
                <c:pt idx="3">
                  <c:v>6.7808999999999999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32.075499999999998</c:v>
                </c:pt>
                <c:pt idx="1">
                  <c:v>16.666699999999999</c:v>
                </c:pt>
                <c:pt idx="2">
                  <c:v>38.709699999999998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22</c:v>
                </c:pt>
                <c:pt idx="2">
                  <c:v>33.333300000000001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4.1333000000000002</c:v>
                </c:pt>
                <c:pt idx="1">
                  <c:v>2.0674999999999999</c:v>
                </c:pt>
                <c:pt idx="2">
                  <c:v>2.5388000000000002</c:v>
                </c:pt>
                <c:pt idx="3">
                  <c:v>2.5825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c:v>
                </c:pt>
                <c:pt idx="1">
                  <c:v>16</c:v>
                </c:pt>
                <c:pt idx="2">
                  <c:v>38.8889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33.947400000000002</c:v>
                </c:pt>
                <c:pt idx="1">
                  <c:v>12.7136</c:v>
                </c:pt>
                <c:pt idx="2">
                  <c:v>32.112699999999997</c:v>
                </c:pt>
                <c:pt idx="3">
                  <c:v>12.848000000000001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38.461500000000001</c:v>
                </c:pt>
                <c:pt idx="1">
                  <c:v>20.833300000000001</c:v>
                </c:pt>
                <c:pt idx="2">
                  <c:v>60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c:v>
                </c:pt>
                <c:pt idx="1">
                  <c:v>16</c:v>
                </c:pt>
                <c:pt idx="2">
                  <c:v>38.8889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c:v>
                </c:pt>
                <c:pt idx="1">
                  <c:v>26</c:v>
                </c:pt>
                <c:pt idx="2">
                  <c:v>47.368400000000001</c:v>
                </c:pt>
                <c:pt idx="3">
                  <c:v>27.2727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44.6417</c:v>
                </c:pt>
                <c:pt idx="1">
                  <c:v>27.6828</c:v>
                </c:pt>
                <c:pt idx="2">
                  <c:v>48.418799999999997</c:v>
                </c:pt>
                <c:pt idx="3">
                  <c:v>28.459299999999999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40.384599999999999</c:v>
                </c:pt>
                <c:pt idx="1">
                  <c:v>42.222200000000001</c:v>
                </c:pt>
                <c:pt idx="2">
                  <c:v>46.666699999999999</c:v>
                </c:pt>
                <c:pt idx="3">
                  <c:v>44.444400000000002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c:v>
                </c:pt>
                <c:pt idx="1">
                  <c:v>26</c:v>
                </c:pt>
                <c:pt idx="2">
                  <c:v>47.368400000000001</c:v>
                </c:pt>
                <c:pt idx="3">
                  <c:v>27.2727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22.449000000000002</c:v>
                </c:pt>
                <c:pt idx="1">
                  <c:v>29.166699999999999</c:v>
                </c:pt>
                <c:pt idx="3">
                  <c:v>15.1515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23.061599999999999</c:v>
                </c:pt>
                <c:pt idx="1">
                  <c:v>21.786899999999999</c:v>
                </c:pt>
                <c:pt idx="2">
                  <c:v>17.804400000000001</c:v>
                </c:pt>
                <c:pt idx="3">
                  <c:v>19.101900000000001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23.529399999999999</c:v>
                </c:pt>
                <c:pt idx="1">
                  <c:v>14.893599999999999</c:v>
                </c:pt>
                <c:pt idx="2">
                  <c:v>20</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22.449000000000002</c:v>
                </c:pt>
                <c:pt idx="1">
                  <c:v>29.166699999999999</c:v>
                </c:pt>
                <c:pt idx="3">
                  <c:v>15.1515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49.019599999999997</c:v>
                </c:pt>
                <c:pt idx="1">
                  <c:v>18.867899999999999</c:v>
                </c:pt>
                <c:pt idx="2">
                  <c:v>27.2727</c:v>
                </c:pt>
                <c:pt idx="3">
                  <c:v>18.181799999999999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50.6402</c:v>
                </c:pt>
                <c:pt idx="1">
                  <c:v>20.129000000000001</c:v>
                </c:pt>
                <c:pt idx="2">
                  <c:v>46.472200000000001</c:v>
                </c:pt>
                <c:pt idx="3">
                  <c:v>18.820399999999999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55.101999999999997</c:v>
                </c:pt>
                <c:pt idx="1">
                  <c:v>53.061199999999999</c:v>
                </c:pt>
                <c:pt idx="2">
                  <c:v>78.947400000000002</c:v>
                </c:pt>
                <c:pt idx="3">
                  <c:v>42.424199999999999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55.973599999999998</c:v>
                </c:pt>
                <c:pt idx="1">
                  <c:v>54.695</c:v>
                </c:pt>
                <c:pt idx="2">
                  <c:v>55.414900000000003</c:v>
                </c:pt>
                <c:pt idx="3">
                  <c:v>48.787399999999998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63.461500000000001</c:v>
                </c:pt>
                <c:pt idx="1">
                  <c:v>70.833299999999994</c:v>
                </c:pt>
                <c:pt idx="2">
                  <c:v>73.333299999999994</c:v>
                </c:pt>
                <c:pt idx="3">
                  <c:v>55.555599999999998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55.101999999999997</c:v>
                </c:pt>
                <c:pt idx="1">
                  <c:v>53.061199999999999</c:v>
                </c:pt>
                <c:pt idx="2">
                  <c:v>78.947400000000002</c:v>
                </c:pt>
                <c:pt idx="3">
                  <c:v>42.424199999999999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6.4280999999999997</c:v>
                </c:pt>
                <c:pt idx="1">
                  <c:v>11.5992</c:v>
                </c:pt>
                <c:pt idx="2">
                  <c:v>5.0176999999999996</c:v>
                </c:pt>
                <c:pt idx="3">
                  <c:v>10.515000000000001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27.659600000000001</c:v>
                </c:pt>
                <c:pt idx="2">
                  <c:v>16.129000000000001</c:v>
                </c:pt>
                <c:pt idx="3">
                  <c:v>29.411799999999999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layout/>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c:v>
                </c:pt>
                <c:pt idx="1">
                  <c:v>69.387799999999999</c:v>
                </c:pt>
                <c:pt idx="2">
                  <c:v>89.473699999999994</c:v>
                </c:pt>
                <c:pt idx="3">
                  <c:v>39.393900000000002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88.3279</c:v>
                </c:pt>
                <c:pt idx="1">
                  <c:v>78.605599999999995</c:v>
                </c:pt>
                <c:pt idx="2">
                  <c:v>89.381200000000007</c:v>
                </c:pt>
                <c:pt idx="3">
                  <c:v>66.619100000000003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96.153800000000004</c:v>
                </c:pt>
                <c:pt idx="1">
                  <c:v>89.361699999999999</c:v>
                </c:pt>
                <c:pt idx="2">
                  <c:v>96.774199999999993</c:v>
                </c:pt>
                <c:pt idx="3">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82</c:v>
                </c:pt>
                <c:pt idx="1">
                  <c:v>69.387799999999999</c:v>
                </c:pt>
                <c:pt idx="2">
                  <c:v>89.473699999999994</c:v>
                </c:pt>
                <c:pt idx="3">
                  <c:v>39.393900000000002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77.551000000000002</c:v>
                </c:pt>
                <c:pt idx="1">
                  <c:v>61.224499999999999</c:v>
                </c:pt>
                <c:pt idx="2">
                  <c:v>73.684200000000004</c:v>
                </c:pt>
                <c:pt idx="3">
                  <c:v>63.636400000000002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78.857500000000002</c:v>
                </c:pt>
                <c:pt idx="1">
                  <c:v>66.416899999999998</c:v>
                </c:pt>
                <c:pt idx="2">
                  <c:v>75.5274</c:v>
                </c:pt>
                <c:pt idx="3">
                  <c:v>68.945899999999995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45.097999999999999</c:v>
                </c:pt>
                <c:pt idx="1">
                  <c:v>41.666699999999999</c:v>
                </c:pt>
                <c:pt idx="2">
                  <c:v>42.222200000000001</c:v>
                </c:pt>
                <c:pt idx="3">
                  <c:v>56.25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57.8947</c:v>
                </c:pt>
                <c:pt idx="1">
                  <c:v>60</c:v>
                </c:pt>
                <c:pt idx="2">
                  <c:v>41.935499999999998</c:v>
                </c:pt>
                <c:pt idx="3">
                  <c:v>35.2941</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63.768099999999997</c:v>
                </c:pt>
                <c:pt idx="1">
                  <c:v>83.018900000000002</c:v>
                </c:pt>
                <c:pt idx="2">
                  <c:v>55</c:v>
                </c:pt>
                <c:pt idx="3">
                  <c:v>80.851100000000002</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62.745100000000001</c:v>
                </c:pt>
                <c:pt idx="1">
                  <c:v>82.978700000000003</c:v>
                </c:pt>
                <c:pt idx="2">
                  <c:v>67.741900000000001</c:v>
                </c:pt>
                <c:pt idx="3">
                  <c:v>55.555599999999998</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77.551000000000002</c:v>
                </c:pt>
                <c:pt idx="1">
                  <c:v>61.224499999999999</c:v>
                </c:pt>
                <c:pt idx="2">
                  <c:v>73.684200000000004</c:v>
                </c:pt>
                <c:pt idx="3">
                  <c:v>63.636400000000002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c:v>
                </c:pt>
                <c:pt idx="1">
                  <c:v>73.469399999999993</c:v>
                </c:pt>
                <c:pt idx="2">
                  <c:v>94.736800000000002</c:v>
                </c:pt>
                <c:pt idx="3">
                  <c:v>84.375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86.8369</c:v>
                </c:pt>
                <c:pt idx="1">
                  <c:v>83.412999999999997</c:v>
                </c:pt>
                <c:pt idx="2">
                  <c:v>89.669700000000006</c:v>
                </c:pt>
                <c:pt idx="3">
                  <c:v>86.366900000000001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82.352900000000005</c:v>
                </c:pt>
                <c:pt idx="1">
                  <c:v>93.617000000000004</c:v>
                </c:pt>
                <c:pt idx="2">
                  <c:v>74.1935</c:v>
                </c:pt>
                <c:pt idx="3">
                  <c:v>76.470600000000005</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88</c:v>
                </c:pt>
                <c:pt idx="1">
                  <c:v>73.469399999999993</c:v>
                </c:pt>
                <c:pt idx="2">
                  <c:v>94.736800000000002</c:v>
                </c:pt>
                <c:pt idx="3">
                  <c:v>84.375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25</c:v>
                </c:pt>
                <c:pt idx="1">
                  <c:v>19.230799999999999</c:v>
                </c:pt>
                <c:pt idx="2">
                  <c:v>26.666699999999999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18.604700000000001</c:v>
                </c:pt>
                <c:pt idx="2">
                  <c:v>22.5806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41.176499999999997</c:v>
                </c:pt>
                <c:pt idx="1">
                  <c:v>19.642900000000001</c:v>
                </c:pt>
                <c:pt idx="2">
                  <c:v>42.5</c:v>
                </c:pt>
                <c:pt idx="3">
                  <c:v>19.565200000000001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27.2727</c:v>
                </c:pt>
                <c:pt idx="1">
                  <c:v>22.449000000000002</c:v>
                </c:pt>
                <c:pt idx="2">
                  <c:v>38.709699999999998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49.019599999999997</c:v>
                </c:pt>
                <c:pt idx="1">
                  <c:v>18.867899999999999</c:v>
                </c:pt>
                <c:pt idx="2">
                  <c:v>27.2727</c:v>
                </c:pt>
                <c:pt idx="3">
                  <c:v>18.181799999999999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c:v>
                </c:pt>
                <c:pt idx="1">
                  <c:v>80</c:v>
                </c:pt>
                <c:pt idx="2">
                  <c:v>100</c:v>
                </c:pt>
                <c:pt idx="3">
                  <c:v>87.878799999999998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93.110200000000006</c:v>
                </c:pt>
                <c:pt idx="1">
                  <c:v>87.568299999999994</c:v>
                </c:pt>
                <c:pt idx="2">
                  <c:v>94.171300000000002</c:v>
                </c:pt>
                <c:pt idx="3">
                  <c:v>90.085599999999999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100</c:v>
                </c:pt>
                <c:pt idx="1">
                  <c:v>100</c:v>
                </c:pt>
                <c:pt idx="2">
                  <c:v>95.555599999999998</c:v>
                </c:pt>
                <c:pt idx="3">
                  <c:v>100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97.297300000000007</c:v>
                </c:pt>
                <c:pt idx="1">
                  <c:v>97.5</c:v>
                </c:pt>
                <c:pt idx="2">
                  <c:v>100</c:v>
                </c:pt>
                <c:pt idx="3">
                  <c:v>88.235299999999995</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91.304299999999998</c:v>
                </c:pt>
                <c:pt idx="1">
                  <c:v>92.592600000000004</c:v>
                </c:pt>
                <c:pt idx="2">
                  <c:v>97.5</c:v>
                </c:pt>
                <c:pt idx="3">
                  <c:v>93.617000000000004</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90.196100000000001</c:v>
                </c:pt>
                <c:pt idx="1">
                  <c:v>93.478300000000004</c:v>
                </c:pt>
                <c:pt idx="2">
                  <c:v>100</c:v>
                </c:pt>
                <c:pt idx="3">
                  <c:v>94.117599999999996</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86</c:v>
                </c:pt>
                <c:pt idx="1">
                  <c:v>80</c:v>
                </c:pt>
                <c:pt idx="2">
                  <c:v>100</c:v>
                </c:pt>
                <c:pt idx="3">
                  <c:v>87.878799999999998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c:v>
                </c:pt>
                <c:pt idx="1">
                  <c:v>50.980400000000003</c:v>
                </c:pt>
                <c:pt idx="3">
                  <c:v>39.393900000000002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45.915700000000001</c:v>
                </c:pt>
                <c:pt idx="1">
                  <c:v>45.690800000000003</c:v>
                </c:pt>
                <c:pt idx="2">
                  <c:v>33.145299999999999</c:v>
                </c:pt>
                <c:pt idx="3">
                  <c:v>41.421399999999998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56.862699999999997</c:v>
                </c:pt>
                <c:pt idx="1">
                  <c:v>46.808500000000002</c:v>
                </c:pt>
                <c:pt idx="2">
                  <c:v>51.612900000000003</c:v>
                </c:pt>
                <c:pt idx="3">
                  <c:v>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c:v>
                </c:pt>
                <c:pt idx="1">
                  <c:v>50.980400000000003</c:v>
                </c:pt>
                <c:pt idx="3">
                  <c:v>39.393900000000002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13.7255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4.6357999999999997</c:v>
                </c:pt>
                <c:pt idx="1">
                  <c:v>11.223800000000001</c:v>
                </c:pt>
                <c:pt idx="2">
                  <c:v>4.0960000000000001</c:v>
                </c:pt>
                <c:pt idx="3">
                  <c:v>10.5563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9.2308000000000003</c:v>
                </c:pt>
                <c:pt idx="1">
                  <c:v>24.528300000000002</c:v>
                </c:pt>
                <c:pt idx="3">
                  <c:v>21.276599999999998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14.583299999999999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13.7255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10.557399999999999</c:v>
                </c:pt>
                <c:pt idx="1">
                  <c:v>7.1962000000000002</c:v>
                </c:pt>
                <c:pt idx="2">
                  <c:v>10.9474</c:v>
                </c:pt>
                <c:pt idx="3">
                  <c:v>8.9413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17.910399999999999</c:v>
                </c:pt>
                <c:pt idx="1">
                  <c:v>19.230799999999999</c:v>
                </c:pt>
                <c:pt idx="3">
                  <c:v>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16.326499999999999</c:v>
                </c:pt>
                <c:pt idx="2">
                  <c:v>16.666699999999999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c:v>
                </c:pt>
                <c:pt idx="1">
                  <c:v>13.7255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33.792700000000004</c:v>
                </c:pt>
                <c:pt idx="1">
                  <c:v>15.5616</c:v>
                </c:pt>
                <c:pt idx="2">
                  <c:v>28.6816</c:v>
                </c:pt>
                <c:pt idx="3">
                  <c:v>16.535399999999999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28.3582</c:v>
                </c:pt>
                <c:pt idx="1">
                  <c:v>26.923100000000002</c:v>
                </c:pt>
                <c:pt idx="2">
                  <c:v>22.5</c:v>
                </c:pt>
                <c:pt idx="3">
                  <c:v>36.170200000000001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29.411799999999999</c:v>
                </c:pt>
                <c:pt idx="1">
                  <c:v>12.5</c:v>
                </c:pt>
                <c:pt idx="2">
                  <c:v>16.129000000000001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32</c:v>
                </c:pt>
                <c:pt idx="1">
                  <c:v>13.7255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50.980400000000003</c:v>
                </c:pt>
                <c:pt idx="1">
                  <c:v>21.1538</c:v>
                </c:pt>
                <c:pt idx="2">
                  <c:v>31.818200000000001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50.545200000000001</c:v>
                </c:pt>
                <c:pt idx="1">
                  <c:v>18.4755</c:v>
                </c:pt>
                <c:pt idx="2">
                  <c:v>51.222799999999999</c:v>
                </c:pt>
                <c:pt idx="3">
                  <c:v>17.506599999999999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63.265300000000003</c:v>
                </c:pt>
                <c:pt idx="1">
                  <c:v>79.166700000000006</c:v>
                </c:pt>
                <c:pt idx="2">
                  <c:v>63.157899999999998</c:v>
                </c:pt>
                <c:pt idx="3">
                  <c:v>84.375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58.070900000000002</c:v>
                </c:pt>
                <c:pt idx="1">
                  <c:v>81.719700000000003</c:v>
                </c:pt>
                <c:pt idx="2">
                  <c:v>58.008400000000002</c:v>
                </c:pt>
                <c:pt idx="3">
                  <c:v>81.236500000000007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73.529399999999995</c:v>
                </c:pt>
                <c:pt idx="1">
                  <c:v>89.090900000000005</c:v>
                </c:pt>
                <c:pt idx="2">
                  <c:v>72.5</c:v>
                </c:pt>
                <c:pt idx="3">
                  <c:v>89.361699999999999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78.846199999999996</c:v>
                </c:pt>
                <c:pt idx="1">
                  <c:v>84.313699999999997</c:v>
                </c:pt>
                <c:pt idx="2">
                  <c:v>74.1935</c:v>
                </c:pt>
                <c:pt idx="3">
                  <c:v>88.888900000000007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63.265300000000003</c:v>
                </c:pt>
                <c:pt idx="1">
                  <c:v>79.166700000000006</c:v>
                </c:pt>
                <c:pt idx="2">
                  <c:v>63.157899999999998</c:v>
                </c:pt>
                <c:pt idx="3">
                  <c:v>84.375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61.224499999999999</c:v>
                </c:pt>
                <c:pt idx="1">
                  <c:v>83.333299999999994</c:v>
                </c:pt>
                <c:pt idx="2">
                  <c:v>78.947400000000002</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58.300400000000003</c:v>
                </c:pt>
                <c:pt idx="1">
                  <c:v>78.343500000000006</c:v>
                </c:pt>
                <c:pt idx="2">
                  <c:v>70.879900000000006</c:v>
                </c:pt>
                <c:pt idx="3">
                  <c:v>84.043300000000002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78.260900000000007</c:v>
                </c:pt>
                <c:pt idx="1">
                  <c:v>90.909099999999995</c:v>
                </c:pt>
                <c:pt idx="2">
                  <c:v>87.5</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c:v>
                </c:pt>
                <c:pt idx="1">
                  <c:v>78.431399999999996</c:v>
                </c:pt>
                <c:pt idx="2">
                  <c:v>70.967699999999994</c:v>
                </c:pt>
                <c:pt idx="3">
                  <c:v>88.888900000000007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61.224499999999999</c:v>
                </c:pt>
                <c:pt idx="1">
                  <c:v>83.333299999999994</c:v>
                </c:pt>
                <c:pt idx="2">
                  <c:v>78.947400000000002</c:v>
                </c:pt>
                <c:pt idx="3">
                  <c:v>87.5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59.183700000000002</c:v>
                </c:pt>
                <c:pt idx="1">
                  <c:v>83.333299999999994</c:v>
                </c:pt>
                <c:pt idx="2">
                  <c:v>73.684200000000004</c:v>
                </c:pt>
                <c:pt idx="3">
                  <c:v>90.625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55.165599999999998</c:v>
                </c:pt>
                <c:pt idx="1">
                  <c:v>74.399500000000003</c:v>
                </c:pt>
                <c:pt idx="2">
                  <c:v>64.205299999999994</c:v>
                </c:pt>
                <c:pt idx="3">
                  <c:v>78.757199999999997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76.470600000000005</c:v>
                </c:pt>
                <c:pt idx="1">
                  <c:v>92.7273</c:v>
                </c:pt>
                <c:pt idx="2">
                  <c:v>74.358999999999995</c:v>
                </c:pt>
                <c:pt idx="3">
                  <c:v>80.434799999999996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75.510199999999998</c:v>
                </c:pt>
                <c:pt idx="1">
                  <c:v>84.313699999999997</c:v>
                </c:pt>
                <c:pt idx="2">
                  <c:v>74.1935</c:v>
                </c:pt>
                <c:pt idx="3">
                  <c:v>82.352900000000005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59.183700000000002</c:v>
                </c:pt>
                <c:pt idx="1">
                  <c:v>83.333299999999994</c:v>
                </c:pt>
                <c:pt idx="2">
                  <c:v>73.684200000000004</c:v>
                </c:pt>
                <c:pt idx="3">
                  <c:v>90.625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63.8889</c:v>
                </c:pt>
                <c:pt idx="1">
                  <c:v>82.9268</c:v>
                </c:pt>
                <c:pt idx="2">
                  <c:v>90</c:v>
                </c:pt>
                <c:pt idx="3">
                  <c:v>90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56.8093</c:v>
                </c:pt>
                <c:pt idx="1">
                  <c:v>77.657300000000006</c:v>
                </c:pt>
                <c:pt idx="2">
                  <c:v>65.148499999999999</c:v>
                </c:pt>
                <c:pt idx="3">
                  <c:v>76.537899999999993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c:v>
                </c:pt>
                <c:pt idx="1">
                  <c:v>85</c:v>
                </c:pt>
                <c:pt idx="2">
                  <c:v>66.666700000000006</c:v>
                </c:pt>
                <c:pt idx="3">
                  <c:v>81.818200000000004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77.777799999999999</c:v>
                </c:pt>
                <c:pt idx="1">
                  <c:v>83.333299999999994</c:v>
                </c:pt>
                <c:pt idx="2">
                  <c:v>58.823500000000003</c:v>
                </c:pt>
                <c:pt idx="3">
                  <c:v>70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63.8889</c:v>
                </c:pt>
                <c:pt idx="1">
                  <c:v>82.9268</c:v>
                </c:pt>
                <c:pt idx="2">
                  <c:v>90</c:v>
                </c:pt>
                <c:pt idx="3">
                  <c:v>90</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70.731700000000004</c:v>
                </c:pt>
                <c:pt idx="1">
                  <c:v>88.095200000000006</c:v>
                </c:pt>
                <c:pt idx="2">
                  <c:v>85.714299999999994</c:v>
                </c:pt>
                <c:pt idx="3">
                  <c:v>89.285700000000006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69.363200000000006</c:v>
                </c:pt>
                <c:pt idx="1">
                  <c:v>82.5976</c:v>
                </c:pt>
                <c:pt idx="2">
                  <c:v>71.920699999999997</c:v>
                </c:pt>
                <c:pt idx="3">
                  <c:v>81.81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80</c:v>
                </c:pt>
                <c:pt idx="1">
                  <c:v>88.636399999999995</c:v>
                </c:pt>
                <c:pt idx="2">
                  <c:v>76</c:v>
                </c:pt>
                <c:pt idx="3">
                  <c:v>82.352900000000005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70.731700000000004</c:v>
                </c:pt>
                <c:pt idx="1">
                  <c:v>88.095200000000006</c:v>
                </c:pt>
                <c:pt idx="2">
                  <c:v>85.714299999999994</c:v>
                </c:pt>
                <c:pt idx="3">
                  <c:v>89.285700000000006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46.153799999999997</c:v>
                </c:pt>
                <c:pt idx="1">
                  <c:v>13.7255</c:v>
                </c:pt>
                <c:pt idx="2">
                  <c:v>40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32.432400000000001</c:v>
                </c:pt>
                <c:pt idx="1">
                  <c:v>11.9048</c:v>
                </c:pt>
                <c:pt idx="2">
                  <c:v>44.827599999999997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58.209000000000003</c:v>
                </c:pt>
                <c:pt idx="1">
                  <c:v>16.363600000000002</c:v>
                </c:pt>
                <c:pt idx="2">
                  <c:v>55</c:v>
                </c:pt>
                <c:pt idx="3">
                  <c:v>23.404299999999999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47.169800000000002</c:v>
                </c:pt>
                <c:pt idx="1">
                  <c:v>15.686299999999999</c:v>
                </c:pt>
                <c:pt idx="2">
                  <c:v>48.387099999999997</c:v>
                </c:pt>
                <c:pt idx="3">
                  <c:v>33.333300000000001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50.980400000000003</c:v>
                </c:pt>
                <c:pt idx="1">
                  <c:v>21.1538</c:v>
                </c:pt>
                <c:pt idx="2">
                  <c:v>31.818200000000001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83.333299999999994</c:v>
                </c:pt>
                <c:pt idx="1">
                  <c:v>97.916700000000006</c:v>
                </c:pt>
                <c:pt idx="2">
                  <c:v>94.736800000000002</c:v>
                </c:pt>
                <c:pt idx="3">
                  <c:v>93.75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86.939300000000003</c:v>
                </c:pt>
                <c:pt idx="1">
                  <c:v>93.881699999999995</c:v>
                </c:pt>
                <c:pt idx="2">
                  <c:v>90.3429</c:v>
                </c:pt>
                <c:pt idx="3">
                  <c:v>93.520499999999998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97.101399999999998</c:v>
                </c:pt>
                <c:pt idx="1">
                  <c:v>92.156899999999993</c:v>
                </c:pt>
                <c:pt idx="2">
                  <c:v>80</c:v>
                </c:pt>
                <c:pt idx="3">
                  <c:v>89.361699999999999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92.307699999999997</c:v>
                </c:pt>
                <c:pt idx="1">
                  <c:v>96.078400000000002</c:v>
                </c:pt>
                <c:pt idx="2">
                  <c:v>90.322599999999994</c:v>
                </c:pt>
                <c:pt idx="3">
                  <c:v>88.888900000000007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83.333299999999994</c:v>
                </c:pt>
                <c:pt idx="1">
                  <c:v>97.916700000000006</c:v>
                </c:pt>
                <c:pt idx="2">
                  <c:v>94.736800000000002</c:v>
                </c:pt>
                <c:pt idx="3">
                  <c:v>93.75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77.551000000000002</c:v>
                </c:pt>
                <c:pt idx="1">
                  <c:v>91.666700000000006</c:v>
                </c:pt>
                <c:pt idx="2">
                  <c:v>73.684200000000004</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69.061899999999994</c:v>
                </c:pt>
                <c:pt idx="1">
                  <c:v>84.657499999999999</c:v>
                </c:pt>
                <c:pt idx="2">
                  <c:v>71.004199999999997</c:v>
                </c:pt>
                <c:pt idx="3">
                  <c:v>84.302300000000002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83.823499999999996</c:v>
                </c:pt>
                <c:pt idx="1">
                  <c:v>88.888900000000007</c:v>
                </c:pt>
                <c:pt idx="2">
                  <c:v>70</c:v>
                </c:pt>
                <c:pt idx="3">
                  <c:v>82.978700000000003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63.461500000000001</c:v>
                </c:pt>
                <c:pt idx="1">
                  <c:v>84</c:v>
                </c:pt>
                <c:pt idx="2">
                  <c:v>74.1935</c:v>
                </c:pt>
                <c:pt idx="3">
                  <c:v>83.333299999999994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77.551000000000002</c:v>
                </c:pt>
                <c:pt idx="1">
                  <c:v>91.666700000000006</c:v>
                </c:pt>
                <c:pt idx="2">
                  <c:v>73.684200000000004</c:v>
                </c:pt>
                <c:pt idx="3">
                  <c:v>87.5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40.4255</c:v>
                </c:pt>
                <c:pt idx="1">
                  <c:v>80.434799999999996</c:v>
                </c:pt>
                <c:pt idx="2">
                  <c:v>68.421099999999996</c:v>
                </c:pt>
                <c:pt idx="3">
                  <c:v>81.25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34.0426</c:v>
                </c:pt>
                <c:pt idx="1">
                  <c:v>68.866</c:v>
                </c:pt>
                <c:pt idx="2">
                  <c:v>40.909100000000002</c:v>
                </c:pt>
                <c:pt idx="3">
                  <c:v>71.884100000000004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56.521700000000003</c:v>
                </c:pt>
                <c:pt idx="1">
                  <c:v>70.370400000000004</c:v>
                </c:pt>
                <c:pt idx="2">
                  <c:v>25</c:v>
                </c:pt>
                <c:pt idx="3">
                  <c:v>78.723399999999998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c:v>
                </c:pt>
                <c:pt idx="1">
                  <c:v>66</c:v>
                </c:pt>
                <c:pt idx="2">
                  <c:v>61.290300000000002</c:v>
                </c:pt>
                <c:pt idx="3">
                  <c:v>83.333299999999994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40.4255</c:v>
                </c:pt>
                <c:pt idx="1">
                  <c:v>80.434799999999996</c:v>
                </c:pt>
                <c:pt idx="2">
                  <c:v>68.421099999999996</c:v>
                </c:pt>
                <c:pt idx="3">
                  <c:v>81.25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73.469399999999993</c:v>
                </c:pt>
                <c:pt idx="1">
                  <c:v>81.6327</c:v>
                </c:pt>
                <c:pt idx="2">
                  <c:v>73.684200000000004</c:v>
                </c:pt>
                <c:pt idx="3">
                  <c:v>90.909099999999995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70.406800000000004</c:v>
                </c:pt>
                <c:pt idx="1">
                  <c:v>82.317099999999996</c:v>
                </c:pt>
                <c:pt idx="2">
                  <c:v>80.209800000000001</c:v>
                </c:pt>
                <c:pt idx="3">
                  <c:v>84.482799999999997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78.947400000000002</c:v>
                </c:pt>
                <c:pt idx="1">
                  <c:v>80.952399999999997</c:v>
                </c:pt>
                <c:pt idx="2">
                  <c:v>73.333299999999994</c:v>
                </c:pt>
                <c:pt idx="3">
                  <c:v>76.470600000000005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88.732399999999998</c:v>
                </c:pt>
                <c:pt idx="1">
                  <c:v>83.636399999999995</c:v>
                </c:pt>
                <c:pt idx="2">
                  <c:v>75</c:v>
                </c:pt>
                <c:pt idx="3">
                  <c:v>79.166700000000006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88.461500000000001</c:v>
                </c:pt>
                <c:pt idx="1">
                  <c:v>89.583299999999994</c:v>
                </c:pt>
                <c:pt idx="2">
                  <c:v>83.870999999999995</c:v>
                </c:pt>
                <c:pt idx="3">
                  <c:v>94.444400000000002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73.469399999999993</c:v>
                </c:pt>
                <c:pt idx="1">
                  <c:v>81.6327</c:v>
                </c:pt>
                <c:pt idx="2">
                  <c:v>73.684200000000004</c:v>
                </c:pt>
                <c:pt idx="3">
                  <c:v>90.909099999999995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63.265300000000003</c:v>
                </c:pt>
                <c:pt idx="1">
                  <c:v>64.583299999999994</c:v>
                </c:pt>
                <c:pt idx="2">
                  <c:v>63.157899999999998</c:v>
                </c:pt>
                <c:pt idx="3">
                  <c:v>72.7273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57.669499999999999</c:v>
                </c:pt>
                <c:pt idx="1">
                  <c:v>65.149500000000003</c:v>
                </c:pt>
                <c:pt idx="2">
                  <c:v>67.389799999999994</c:v>
                </c:pt>
                <c:pt idx="3">
                  <c:v>70.770300000000006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65.384600000000006</c:v>
                </c:pt>
                <c:pt idx="1">
                  <c:v>75</c:v>
                </c:pt>
                <c:pt idx="2">
                  <c:v>61.290300000000002</c:v>
                </c:pt>
                <c:pt idx="3">
                  <c:v>83.333299999999994</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63.265300000000003</c:v>
                </c:pt>
                <c:pt idx="1">
                  <c:v>64.583299999999994</c:v>
                </c:pt>
                <c:pt idx="2">
                  <c:v>63.157899999999998</c:v>
                </c:pt>
                <c:pt idx="3">
                  <c:v>72.7273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35.2941</c:v>
                </c:pt>
                <c:pt idx="1">
                  <c:v>18.867899999999999</c:v>
                </c:pt>
                <c:pt idx="3">
                  <c:v>21.2121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33.205599999999997</c:v>
                </c:pt>
                <c:pt idx="1">
                  <c:v>20.116099999999999</c:v>
                </c:pt>
                <c:pt idx="2">
                  <c:v>30.461300000000001</c:v>
                </c:pt>
                <c:pt idx="3">
                  <c:v>21.721900000000002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61.224499999999999</c:v>
                </c:pt>
                <c:pt idx="1">
                  <c:v>63.829799999999999</c:v>
                </c:pt>
                <c:pt idx="2">
                  <c:v>52.631599999999999</c:v>
                </c:pt>
                <c:pt idx="3">
                  <c:v>78.787899999999993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66.819699999999997</c:v>
                </c:pt>
                <c:pt idx="1">
                  <c:v>62.406500000000001</c:v>
                </c:pt>
                <c:pt idx="2">
                  <c:v>72.459699999999998</c:v>
                </c:pt>
                <c:pt idx="3">
                  <c:v>69.568299999999994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86.842100000000002</c:v>
                </c:pt>
                <c:pt idx="1">
                  <c:v>61.904800000000002</c:v>
                </c:pt>
                <c:pt idx="2">
                  <c:v>67.741900000000001</c:v>
                </c:pt>
                <c:pt idx="3">
                  <c:v>58.823500000000003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77.464799999999997</c:v>
                </c:pt>
                <c:pt idx="1">
                  <c:v>66.071399999999997</c:v>
                </c:pt>
                <c:pt idx="2">
                  <c:v>70</c:v>
                </c:pt>
                <c:pt idx="3">
                  <c:v>57.446800000000003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69.230800000000002</c:v>
                </c:pt>
                <c:pt idx="1">
                  <c:v>60.416699999999999</c:v>
                </c:pt>
                <c:pt idx="2">
                  <c:v>54.838700000000003</c:v>
                </c:pt>
                <c:pt idx="3">
                  <c:v>72.222200000000001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61.224499999999999</c:v>
                </c:pt>
                <c:pt idx="1">
                  <c:v>63.829799999999999</c:v>
                </c:pt>
                <c:pt idx="2">
                  <c:v>52.631599999999999</c:v>
                </c:pt>
                <c:pt idx="3">
                  <c:v>78.787899999999993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55.101999999999997</c:v>
                </c:pt>
                <c:pt idx="1">
                  <c:v>65.957400000000007</c:v>
                </c:pt>
                <c:pt idx="2">
                  <c:v>63.157899999999998</c:v>
                </c:pt>
                <c:pt idx="3">
                  <c:v>84.848500000000001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67.542699999999996</c:v>
                </c:pt>
                <c:pt idx="1">
                  <c:v>73.142499999999998</c:v>
                </c:pt>
                <c:pt idx="2">
                  <c:v>73.8279</c:v>
                </c:pt>
                <c:pt idx="3">
                  <c:v>73.318899999999999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76.315799999999996</c:v>
                </c:pt>
                <c:pt idx="1">
                  <c:v>81.395300000000006</c:v>
                </c:pt>
                <c:pt idx="2">
                  <c:v>77.419399999999996</c:v>
                </c:pt>
                <c:pt idx="3">
                  <c:v>70.588200000000001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78.873199999999997</c:v>
                </c:pt>
                <c:pt idx="1">
                  <c:v>70.909099999999995</c:v>
                </c:pt>
                <c:pt idx="2">
                  <c:v>55</c:v>
                </c:pt>
                <c:pt idx="3">
                  <c:v>70.212800000000001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73.076899999999995</c:v>
                </c:pt>
                <c:pt idx="1">
                  <c:v>75</c:v>
                </c:pt>
                <c:pt idx="2">
                  <c:v>70.967699999999994</c:v>
                </c:pt>
                <c:pt idx="3">
                  <c:v>77.777799999999999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55.101999999999997</c:v>
                </c:pt>
                <c:pt idx="1">
                  <c:v>65.957400000000007</c:v>
                </c:pt>
                <c:pt idx="2">
                  <c:v>63.157899999999998</c:v>
                </c:pt>
                <c:pt idx="3">
                  <c:v>84.848500000000001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87.755099999999999</c:v>
                </c:pt>
                <c:pt idx="1">
                  <c:v>93.75</c:v>
                </c:pt>
                <c:pt idx="2">
                  <c:v>94.736800000000002</c:v>
                </c:pt>
                <c:pt idx="3">
                  <c:v>100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87.878799999999998</c:v>
                </c:pt>
                <c:pt idx="1">
                  <c:v>91.553100000000001</c:v>
                </c:pt>
                <c:pt idx="2">
                  <c:v>93.833200000000005</c:v>
                </c:pt>
                <c:pt idx="3">
                  <c:v>93.203199999999995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85.714299999999994</c:v>
                </c:pt>
                <c:pt idx="1">
                  <c:v>79.166700000000006</c:v>
                </c:pt>
                <c:pt idx="2">
                  <c:v>78.947400000000002</c:v>
                </c:pt>
                <c:pt idx="3">
                  <c:v>90.909099999999995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85.307699999999997</c:v>
                </c:pt>
                <c:pt idx="1">
                  <c:v>85.566999999999993</c:v>
                </c:pt>
                <c:pt idx="2">
                  <c:v>90.57</c:v>
                </c:pt>
                <c:pt idx="3">
                  <c:v>89.6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79.591800000000006</c:v>
                </c:pt>
                <c:pt idx="1">
                  <c:v>77.083299999999994</c:v>
                </c:pt>
                <c:pt idx="2">
                  <c:v>78.947400000000002</c:v>
                </c:pt>
                <c:pt idx="3">
                  <c:v>78.787899999999993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68.899199999999993</c:v>
                </c:pt>
                <c:pt idx="1">
                  <c:v>71.379499999999993</c:v>
                </c:pt>
                <c:pt idx="2">
                  <c:v>80.969099999999997</c:v>
                </c:pt>
                <c:pt idx="3">
                  <c:v>77.906999999999996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83.333299999999994</c:v>
                </c:pt>
                <c:pt idx="1">
                  <c:v>81.25</c:v>
                </c:pt>
                <c:pt idx="2">
                  <c:v>89.473699999999994</c:v>
                </c:pt>
                <c:pt idx="3">
                  <c:v>90.909099999999995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86.158900000000003</c:v>
                </c:pt>
                <c:pt idx="1">
                  <c:v>84.5197</c:v>
                </c:pt>
                <c:pt idx="2">
                  <c:v>91.267600000000002</c:v>
                </c:pt>
                <c:pt idx="3">
                  <c:v>89.485100000000003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93.75</c:v>
                </c:pt>
                <c:pt idx="1">
                  <c:v>93.617000000000004</c:v>
                </c:pt>
                <c:pt idx="2">
                  <c:v>89.473699999999994</c:v>
                </c:pt>
                <c:pt idx="3">
                  <c:v>87.878799999999998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86.904799999999994</c:v>
                </c:pt>
                <c:pt idx="1">
                  <c:v>87.061300000000003</c:v>
                </c:pt>
                <c:pt idx="2">
                  <c:v>91.695999999999998</c:v>
                </c:pt>
                <c:pt idx="3">
                  <c:v>90.362300000000005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91.836699999999993</c:v>
                </c:pt>
                <c:pt idx="1">
                  <c:v>87.233999999999995</c:v>
                </c:pt>
                <c:pt idx="2">
                  <c:v>94.736800000000002</c:v>
                </c:pt>
                <c:pt idx="3">
                  <c:v>87.878799999999998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88.055700000000002</c:v>
                </c:pt>
                <c:pt idx="1">
                  <c:v>89.134900000000002</c:v>
                </c:pt>
                <c:pt idx="2">
                  <c:v>90.042400000000001</c:v>
                </c:pt>
                <c:pt idx="3">
                  <c:v>88.081400000000002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32.692300000000003</c:v>
                </c:pt>
                <c:pt idx="1">
                  <c:v>17.307700000000001</c:v>
                </c:pt>
                <c:pt idx="2">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16.216200000000001</c:v>
                </c:pt>
                <c:pt idx="1">
                  <c:v>16.666699999999999</c:v>
                </c:pt>
                <c:pt idx="2">
                  <c:v>16.129000000000001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27.142900000000001</c:v>
                </c:pt>
                <c:pt idx="1">
                  <c:v>17.857099999999999</c:v>
                </c:pt>
                <c:pt idx="2">
                  <c:v>37.5</c:v>
                </c:pt>
                <c:pt idx="3">
                  <c:v>21.739100000000001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22.222200000000001</c:v>
                </c:pt>
                <c:pt idx="1">
                  <c:v>17.647099999999998</c:v>
                </c:pt>
                <c:pt idx="2">
                  <c:v>29.032299999999999</c:v>
                </c:pt>
                <c:pt idx="3">
                  <c:v>27.777799999999999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35.2941</c:v>
                </c:pt>
                <c:pt idx="1">
                  <c:v>18.867899999999999</c:v>
                </c:pt>
                <c:pt idx="3">
                  <c:v>21.2121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91.836699999999993</c:v>
                </c:pt>
                <c:pt idx="1">
                  <c:v>87.233999999999995</c:v>
                </c:pt>
                <c:pt idx="2">
                  <c:v>78.947400000000002</c:v>
                </c:pt>
                <c:pt idx="3">
                  <c:v>90.625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89.946700000000007</c:v>
                </c:pt>
                <c:pt idx="1">
                  <c:v>88.210800000000006</c:v>
                </c:pt>
                <c:pt idx="2">
                  <c:v>92.307699999999997</c:v>
                </c:pt>
                <c:pt idx="3">
                  <c:v>87.563599999999994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93.877600000000001</c:v>
                </c:pt>
                <c:pt idx="1">
                  <c:v>89.361699999999999</c:v>
                </c:pt>
                <c:pt idx="2">
                  <c:v>78.947400000000002</c:v>
                </c:pt>
                <c:pt idx="3">
                  <c:v>96.969700000000003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89.881</c:v>
                </c:pt>
                <c:pt idx="1">
                  <c:v>91.764700000000005</c:v>
                </c:pt>
                <c:pt idx="2">
                  <c:v>91.350200000000001</c:v>
                </c:pt>
                <c:pt idx="3">
                  <c:v>91.503299999999996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c:v>
                </c:pt>
                <c:pt idx="1">
                  <c:v>8.1632999999999996</c:v>
                </c:pt>
                <c:pt idx="2">
                  <c:v>0</c:v>
                </c:pt>
                <c:pt idx="3">
                  <c:v>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18.175699999999999</c:v>
                </c:pt>
                <c:pt idx="1">
                  <c:v>12.206899999999999</c:v>
                </c:pt>
                <c:pt idx="2">
                  <c:v>11.047800000000001</c:v>
                </c:pt>
                <c:pt idx="3">
                  <c:v>8.7436000000000007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26.470600000000001</c:v>
                </c:pt>
                <c:pt idx="1">
                  <c:v>22.222200000000001</c:v>
                </c:pt>
                <c:pt idx="2">
                  <c:v>25</c:v>
                </c:pt>
                <c:pt idx="3">
                  <c:v>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13.2075</c:v>
                </c:pt>
                <c:pt idx="1">
                  <c:v>16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14</c:v>
                </c:pt>
                <c:pt idx="1">
                  <c:v>8.1632999999999996</c:v>
                </c:pt>
                <c:pt idx="2">
                  <c:v>0</c:v>
                </c:pt>
                <c:pt idx="3">
                  <c:v>12.5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3">
                  <c:v>12.1212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4.6481000000000003</c:v>
                </c:pt>
                <c:pt idx="1">
                  <c:v>10.7461</c:v>
                </c:pt>
                <c:pt idx="2">
                  <c:v>3.0346000000000002</c:v>
                </c:pt>
                <c:pt idx="3">
                  <c:v>8.1632999999999996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9.4339999999999993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3">
                  <c:v>12.1212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Sävsjö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DataSheet!$C$2:$C$5</c:f>
              <c:numCache>
                <c:formatCode>General</c:formatCode>
                <c:ptCount val="4"/>
                <c:pt idx="0">
                  <c:v>78.688500000000005</c:v>
                </c:pt>
                <c:pt idx="1">
                  <c:v>16.3934</c:v>
                </c:pt>
                <c:pt idx="2">
                  <c:v>11.4754</c:v>
                </c:pt>
                <c:pt idx="3">
                  <c:v>11.4754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DataSheet!$D$2:$D$5</c:f>
              <c:numCache>
                <c:formatCode>General</c:formatCode>
                <c:ptCount val="4"/>
                <c:pt idx="0">
                  <c:v>61.968400000000003</c:v>
                </c:pt>
                <c:pt idx="1">
                  <c:v>20.5975</c:v>
                </c:pt>
                <c:pt idx="2">
                  <c:v>20.0351</c:v>
                </c:pt>
                <c:pt idx="3">
                  <c:v>17.926200000000001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Sävsjö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DataSheet!$E$2:$E$5</c:f>
              <c:numCache>
                <c:formatCode>General</c:formatCode>
                <c:ptCount val="4"/>
                <c:pt idx="0">
                  <c:v>85.507199999999997</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DataSheet!$F$2:$F$5</c:f>
              <c:numCache>
                <c:formatCode>General</c:formatCode>
                <c:ptCount val="4"/>
                <c:pt idx="0">
                  <c:v>81.4602</c:v>
                </c:pt>
                <c:pt idx="1">
                  <c:v>5.2370000000000001</c:v>
                </c:pt>
                <c:pt idx="2">
                  <c:v>4.3959999999999999</c:v>
                </c:pt>
                <c:pt idx="3">
                  <c:v>4.6635999999999997</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11.4076</c:v>
                </c:pt>
                <c:pt idx="1">
                  <c:v>4.6768000000000001</c:v>
                </c:pt>
                <c:pt idx="2">
                  <c:v>10.992900000000001</c:v>
                </c:pt>
                <c:pt idx="3">
                  <c:v>5.3756000000000004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10.718999999999999</c:v>
                </c:pt>
                <c:pt idx="1">
                  <c:v>5.6318999999999999</c:v>
                </c:pt>
                <c:pt idx="2">
                  <c:v>11.6395</c:v>
                </c:pt>
                <c:pt idx="3">
                  <c:v>8.1140000000000008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60.377400000000002</c:v>
                </c:pt>
                <c:pt idx="1">
                  <c:v>22.222200000000001</c:v>
                </c:pt>
                <c:pt idx="2">
                  <c:v>36.363599999999998</c:v>
                </c:pt>
                <c:pt idx="3">
                  <c:v>24.2424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61.09</c:v>
                </c:pt>
                <c:pt idx="1">
                  <c:v>25.781700000000001</c:v>
                </c:pt>
                <c:pt idx="2">
                  <c:v>60.8491</c:v>
                </c:pt>
                <c:pt idx="3">
                  <c:v>26.1126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41.666699999999999</c:v>
                </c:pt>
                <c:pt idx="1">
                  <c:v>34.693899999999999</c:v>
                </c:pt>
                <c:pt idx="2">
                  <c:v>33.333300000000001</c:v>
                </c:pt>
                <c:pt idx="3">
                  <c:v>40.625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27.8644</c:v>
                </c:pt>
                <c:pt idx="1">
                  <c:v>39.694699999999997</c:v>
                </c:pt>
                <c:pt idx="2">
                  <c:v>29.634899999999998</c:v>
                </c:pt>
                <c:pt idx="3">
                  <c:v>35.036999999999999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c:v>
                </c:pt>
                <c:pt idx="1">
                  <c:v>20.408200000000001</c:v>
                </c:pt>
                <c:pt idx="2">
                  <c:v>25.8065</c:v>
                </c:pt>
                <c:pt idx="3">
                  <c:v>38.8889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41.666699999999999</c:v>
                </c:pt>
                <c:pt idx="1">
                  <c:v>34.693899999999999</c:v>
                </c:pt>
                <c:pt idx="2">
                  <c:v>33.333300000000001</c:v>
                </c:pt>
                <c:pt idx="3">
                  <c:v>40.625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c:v>
                </c:pt>
                <c:pt idx="1">
                  <c:v>37.5</c:v>
                </c:pt>
                <c:pt idx="2">
                  <c:v>31.578900000000001</c:v>
                </c:pt>
                <c:pt idx="3">
                  <c:v>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36.394599999999997</c:v>
                </c:pt>
                <c:pt idx="1">
                  <c:v>33.706299999999999</c:v>
                </c:pt>
                <c:pt idx="2">
                  <c:v>30.557600000000001</c:v>
                </c:pt>
                <c:pt idx="3">
                  <c:v>31.226800000000001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45.097999999999999</c:v>
                </c:pt>
                <c:pt idx="1">
                  <c:v>39.215699999999998</c:v>
                </c:pt>
                <c:pt idx="2">
                  <c:v>36.666699999999999</c:v>
                </c:pt>
                <c:pt idx="3">
                  <c:v>38.8889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c:v>
                </c:pt>
                <c:pt idx="1">
                  <c:v>37.5</c:v>
                </c:pt>
                <c:pt idx="2">
                  <c:v>31.578900000000001</c:v>
                </c:pt>
                <c:pt idx="3">
                  <c:v>37.5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64.583299999999994</c:v>
                </c:pt>
                <c:pt idx="1">
                  <c:v>84.782600000000002</c:v>
                </c:pt>
                <c:pt idx="2">
                  <c:v>94.736800000000002</c:v>
                </c:pt>
                <c:pt idx="3">
                  <c:v>71.875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67.897900000000007</c:v>
                </c:pt>
                <c:pt idx="1">
                  <c:v>82.906599999999997</c:v>
                </c:pt>
                <c:pt idx="2">
                  <c:v>74.803100000000001</c:v>
                </c:pt>
                <c:pt idx="3">
                  <c:v>81.318700000000007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81.578900000000004</c:v>
                </c:pt>
                <c:pt idx="1">
                  <c:v>87.5</c:v>
                </c:pt>
                <c:pt idx="2">
                  <c:v>74.1935</c:v>
                </c:pt>
                <c:pt idx="3">
                  <c:v>66.666700000000006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69.230800000000002</c:v>
                </c:pt>
                <c:pt idx="1">
                  <c:v>82.692300000000003</c:v>
                </c:pt>
                <c:pt idx="2">
                  <c:v>70</c:v>
                </c:pt>
                <c:pt idx="3">
                  <c:v>64.583299999999994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78</c:v>
                </c:pt>
                <c:pt idx="1">
                  <c:v>83.333299999999994</c:v>
                </c:pt>
                <c:pt idx="2">
                  <c:v>70.967699999999994</c:v>
                </c:pt>
                <c:pt idx="3">
                  <c:v>77.777799999999999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64.583299999999994</c:v>
                </c:pt>
                <c:pt idx="1">
                  <c:v>84.782600000000002</c:v>
                </c:pt>
                <c:pt idx="2">
                  <c:v>94.736800000000002</c:v>
                </c:pt>
                <c:pt idx="3">
                  <c:v>71.875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72.340400000000002</c:v>
                </c:pt>
                <c:pt idx="1">
                  <c:v>84.444400000000002</c:v>
                </c:pt>
                <c:pt idx="2">
                  <c:v>89.473699999999994</c:v>
                </c:pt>
                <c:pt idx="3">
                  <c:v>71.875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68.695099999999996</c:v>
                </c:pt>
                <c:pt idx="1">
                  <c:v>83.960899999999995</c:v>
                </c:pt>
                <c:pt idx="2">
                  <c:v>73.962800000000001</c:v>
                </c:pt>
                <c:pt idx="3">
                  <c:v>82.266400000000004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81.578900000000004</c:v>
                </c:pt>
                <c:pt idx="1">
                  <c:v>79.487200000000001</c:v>
                </c:pt>
                <c:pt idx="2">
                  <c:v>76.666700000000006</c:v>
                </c:pt>
                <c:pt idx="3">
                  <c:v>50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72.7273</c:v>
                </c:pt>
                <c:pt idx="1">
                  <c:v>90.196100000000001</c:v>
                </c:pt>
                <c:pt idx="2">
                  <c:v>71.794899999999998</c:v>
                </c:pt>
                <c:pt idx="3">
                  <c:v>70.833299999999994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80</c:v>
                </c:pt>
                <c:pt idx="1">
                  <c:v>87.5</c:v>
                </c:pt>
                <c:pt idx="2">
                  <c:v>77.419399999999996</c:v>
                </c:pt>
                <c:pt idx="3">
                  <c:v>88.888900000000007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72.340400000000002</c:v>
                </c:pt>
                <c:pt idx="1">
                  <c:v>84.444400000000002</c:v>
                </c:pt>
                <c:pt idx="2">
                  <c:v>89.473699999999994</c:v>
                </c:pt>
                <c:pt idx="3">
                  <c:v>71.875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60.416699999999999</c:v>
                </c:pt>
                <c:pt idx="1">
                  <c:v>80.434799999999996</c:v>
                </c:pt>
                <c:pt idx="2">
                  <c:v>57.8947</c:v>
                </c:pt>
                <c:pt idx="3">
                  <c:v>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53.935699999999997</c:v>
                </c:pt>
                <c:pt idx="1">
                  <c:v>72.624899999999997</c:v>
                </c:pt>
                <c:pt idx="2">
                  <c:v>54.314700000000002</c:v>
                </c:pt>
                <c:pt idx="3">
                  <c:v>66.740899999999996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42.580599999999997</c:v>
                </c:pt>
                <c:pt idx="1">
                  <c:v>34.1935</c:v>
                </c:pt>
                <c:pt idx="2">
                  <c:v>23.2258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44.230800000000002</c:v>
                </c:pt>
                <c:pt idx="1">
                  <c:v>28.8462</c:v>
                </c:pt>
                <c:pt idx="2">
                  <c:v>44.444400000000002</c:v>
                </c:pt>
                <c:pt idx="3">
                  <c:v>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28.205100000000002</c:v>
                </c:pt>
                <c:pt idx="1">
                  <c:v>23.255800000000001</c:v>
                </c:pt>
                <c:pt idx="2">
                  <c:v>45.161299999999997</c:v>
                </c:pt>
                <c:pt idx="3">
                  <c:v>27.777799999999999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60.563400000000001</c:v>
                </c:pt>
                <c:pt idx="1">
                  <c:v>21.428599999999999</c:v>
                </c:pt>
                <c:pt idx="2">
                  <c:v>52.5</c:v>
                </c:pt>
                <c:pt idx="3">
                  <c:v>27.083300000000001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47.2727</c:v>
                </c:pt>
                <c:pt idx="1">
                  <c:v>33.962299999999999</c:v>
                </c:pt>
                <c:pt idx="2">
                  <c:v>54.838700000000003</c:v>
                </c:pt>
                <c:pt idx="3">
                  <c:v>22.222200000000001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60.377400000000002</c:v>
                </c:pt>
                <c:pt idx="1">
                  <c:v>22.222200000000001</c:v>
                </c:pt>
                <c:pt idx="2">
                  <c:v>36.363599999999998</c:v>
                </c:pt>
                <c:pt idx="3">
                  <c:v>24.2424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65.789500000000004</c:v>
                </c:pt>
                <c:pt idx="1">
                  <c:v>60</c:v>
                </c:pt>
                <c:pt idx="2">
                  <c:v>41.935499999999998</c:v>
                </c:pt>
                <c:pt idx="3">
                  <c:v>55.555599999999998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58.461500000000001</c:v>
                </c:pt>
                <c:pt idx="1">
                  <c:v>75.510199999999998</c:v>
                </c:pt>
                <c:pt idx="2">
                  <c:v>50</c:v>
                </c:pt>
                <c:pt idx="3">
                  <c:v>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75</c:v>
                </c:pt>
                <c:pt idx="1">
                  <c:v>60.416699999999999</c:v>
                </c:pt>
                <c:pt idx="2">
                  <c:v>61.290300000000002</c:v>
                </c:pt>
                <c:pt idx="3">
                  <c:v>72.222200000000001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60.416699999999999</c:v>
                </c:pt>
                <c:pt idx="1">
                  <c:v>80.434799999999996</c:v>
                </c:pt>
                <c:pt idx="2">
                  <c:v>57.8947</c:v>
                </c:pt>
                <c:pt idx="3">
                  <c:v>62.5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74.468100000000007</c:v>
                </c:pt>
                <c:pt idx="1">
                  <c:v>89.130399999999995</c:v>
                </c:pt>
                <c:pt idx="2">
                  <c:v>84.210499999999996</c:v>
                </c:pt>
                <c:pt idx="3">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70.779700000000005</c:v>
                </c:pt>
                <c:pt idx="1">
                  <c:v>85.684399999999997</c:v>
                </c:pt>
                <c:pt idx="2">
                  <c:v>75.161500000000004</c:v>
                </c:pt>
                <c:pt idx="3">
                  <c:v>83.221999999999994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79.487200000000001</c:v>
                </c:pt>
                <c:pt idx="1">
                  <c:v>80</c:v>
                </c:pt>
                <c:pt idx="2">
                  <c:v>67.741900000000001</c:v>
                </c:pt>
                <c:pt idx="3">
                  <c:v>55.555599999999998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68.254000000000005</c:v>
                </c:pt>
                <c:pt idx="1">
                  <c:v>83.333299999999994</c:v>
                </c:pt>
                <c:pt idx="2">
                  <c:v>52.5</c:v>
                </c:pt>
                <c:pt idx="3">
                  <c:v>68.181799999999996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71.428600000000003</c:v>
                </c:pt>
                <c:pt idx="1">
                  <c:v>91.304299999999998</c:v>
                </c:pt>
                <c:pt idx="2">
                  <c:v>77.419399999999996</c:v>
                </c:pt>
                <c:pt idx="3">
                  <c:v>88.888900000000007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74.468100000000007</c:v>
                </c:pt>
                <c:pt idx="1">
                  <c:v>89.130399999999995</c:v>
                </c:pt>
                <c:pt idx="2">
                  <c:v>84.210499999999996</c:v>
                </c:pt>
                <c:pt idx="3">
                  <c:v>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71.428600000000003</c:v>
                </c:pt>
                <c:pt idx="1">
                  <c:v>89.130399999999995</c:v>
                </c:pt>
                <c:pt idx="2">
                  <c:v>78.947400000000002</c:v>
                </c:pt>
                <c:pt idx="3">
                  <c:v>81.818200000000004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72.429900000000004</c:v>
                </c:pt>
                <c:pt idx="1">
                  <c:v>85.003500000000003</c:v>
                </c:pt>
                <c:pt idx="2">
                  <c:v>78.9024</c:v>
                </c:pt>
                <c:pt idx="3">
                  <c:v>83.602900000000005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82.352900000000005</c:v>
                </c:pt>
                <c:pt idx="1">
                  <c:v>86</c:v>
                </c:pt>
                <c:pt idx="2">
                  <c:v>82.222200000000001</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73.684200000000004</c:v>
                </c:pt>
                <c:pt idx="1">
                  <c:v>87.804900000000004</c:v>
                </c:pt>
                <c:pt idx="2">
                  <c:v>77.419399999999996</c:v>
                </c:pt>
                <c:pt idx="3">
                  <c:v>64.7059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73.134299999999996</c:v>
                </c:pt>
                <c:pt idx="1">
                  <c:v>87.037000000000006</c:v>
                </c:pt>
                <c:pt idx="2">
                  <c:v>62.5</c:v>
                </c:pt>
                <c:pt idx="3">
                  <c:v>70.833299999999994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81.6327</c:v>
                </c:pt>
                <c:pt idx="1">
                  <c:v>88</c:v>
                </c:pt>
                <c:pt idx="2">
                  <c:v>74.1935</c:v>
                </c:pt>
                <c:pt idx="3">
                  <c:v>83.333299999999994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71.428600000000003</c:v>
                </c:pt>
                <c:pt idx="1">
                  <c:v>89.130399999999995</c:v>
                </c:pt>
                <c:pt idx="2">
                  <c:v>78.947400000000002</c:v>
                </c:pt>
                <c:pt idx="3">
                  <c:v>81.818200000000004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55.769199999999998</c:v>
                </c:pt>
                <c:pt idx="1">
                  <c:v>79.629599999999996</c:v>
                </c:pt>
                <c:pt idx="2">
                  <c:v>81.818200000000004</c:v>
                </c:pt>
                <c:pt idx="3">
                  <c:v>87.878799999999998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57.351999999999997</c:v>
                </c:pt>
                <c:pt idx="1">
                  <c:v>85</c:v>
                </c:pt>
                <c:pt idx="2">
                  <c:v>67.866799999999998</c:v>
                </c:pt>
                <c:pt idx="3">
                  <c:v>84.645700000000005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76.363600000000005</c:v>
                </c:pt>
                <c:pt idx="1">
                  <c:v>78.846199999999996</c:v>
                </c:pt>
                <c:pt idx="2">
                  <c:v>67.741900000000001</c:v>
                </c:pt>
                <c:pt idx="3">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55.769199999999998</c:v>
                </c:pt>
                <c:pt idx="1">
                  <c:v>79.629599999999996</c:v>
                </c:pt>
                <c:pt idx="2">
                  <c:v>81.818200000000004</c:v>
                </c:pt>
                <c:pt idx="3">
                  <c:v>87.878799999999998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59.615400000000001</c:v>
                </c:pt>
                <c:pt idx="1">
                  <c:v>77.777799999999999</c:v>
                </c:pt>
                <c:pt idx="2">
                  <c:v>77.2727</c:v>
                </c:pt>
                <c:pt idx="3">
                  <c:v>90.625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56.850200000000001</c:v>
                </c:pt>
                <c:pt idx="1">
                  <c:v>79.858400000000003</c:v>
                </c:pt>
                <c:pt idx="2">
                  <c:v>66.666700000000006</c:v>
                </c:pt>
                <c:pt idx="3">
                  <c:v>80.065799999999996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81.818200000000004</c:v>
                </c:pt>
                <c:pt idx="1">
                  <c:v>84.313699999999997</c:v>
                </c:pt>
                <c:pt idx="2">
                  <c:v>80</c:v>
                </c:pt>
                <c:pt idx="3">
                  <c:v>88.235299999999995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59.615400000000001</c:v>
                </c:pt>
                <c:pt idx="1">
                  <c:v>77.777799999999999</c:v>
                </c:pt>
                <c:pt idx="2">
                  <c:v>77.2727</c:v>
                </c:pt>
                <c:pt idx="3">
                  <c:v>90.625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c:v>
                </c:pt>
                <c:pt idx="1">
                  <c:v>77.777799999999999</c:v>
                </c:pt>
                <c:pt idx="2">
                  <c:v>77.2727</c:v>
                </c:pt>
                <c:pt idx="3">
                  <c:v>84.848500000000001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66.858999999999995</c:v>
                </c:pt>
                <c:pt idx="1">
                  <c:v>81.395300000000006</c:v>
                </c:pt>
                <c:pt idx="2">
                  <c:v>76.1905</c:v>
                </c:pt>
                <c:pt idx="3">
                  <c:v>82.817599999999999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76.363600000000005</c:v>
                </c:pt>
                <c:pt idx="1">
                  <c:v>82.352900000000005</c:v>
                </c:pt>
                <c:pt idx="2">
                  <c:v>64.516099999999994</c:v>
                </c:pt>
                <c:pt idx="3">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c:v>
                </c:pt>
                <c:pt idx="1">
                  <c:v>77.777799999999999</c:v>
                </c:pt>
                <c:pt idx="2">
                  <c:v>77.2727</c:v>
                </c:pt>
                <c:pt idx="3">
                  <c:v>84.848500000000001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66.666700000000006</c:v>
                </c:pt>
                <c:pt idx="1">
                  <c:v>38.8889</c:v>
                </c:pt>
                <c:pt idx="2">
                  <c:v>45.454500000000003</c:v>
                </c:pt>
                <c:pt idx="3">
                  <c:v>45.454500000000003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70.178799999999995</c:v>
                </c:pt>
                <c:pt idx="1">
                  <c:v>44.601500000000001</c:v>
                </c:pt>
                <c:pt idx="2">
                  <c:v>65.809100000000001</c:v>
                </c:pt>
                <c:pt idx="3">
                  <c:v>44.788899999999998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74.545500000000004</c:v>
                </c:pt>
                <c:pt idx="1">
                  <c:v>50</c:v>
                </c:pt>
                <c:pt idx="2">
                  <c:v>58.064500000000002</c:v>
                </c:pt>
                <c:pt idx="3">
                  <c:v>38.8889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66.666700000000006</c:v>
                </c:pt>
                <c:pt idx="1">
                  <c:v>38.8889</c:v>
                </c:pt>
                <c:pt idx="2">
                  <c:v>45.454500000000003</c:v>
                </c:pt>
                <c:pt idx="3">
                  <c:v>45.454500000000003</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9.2592999999999996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12.412000000000001</c:v>
                </c:pt>
                <c:pt idx="1">
                  <c:v>11.7761</c:v>
                </c:pt>
                <c:pt idx="2">
                  <c:v>9.5917999999999992</c:v>
                </c:pt>
                <c:pt idx="3">
                  <c:v>10.8466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Sävsjö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68.918899999999994</c:v>
                </c:pt>
                <c:pt idx="1">
                  <c:v>10.8108</c:v>
                </c:pt>
                <c:pt idx="2">
                  <c:v>16.216200000000001</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Sävsjö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70.930199999999999</c:v>
                </c:pt>
                <c:pt idx="1">
                  <c:v>11.6279</c:v>
                </c:pt>
                <c:pt idx="2">
                  <c:v>10.4651</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9.2592999999999996</c:v>
                </c:pt>
                <c:pt idx="1">
                  <c:v>11.538500000000001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9.2592999999999996</c:v>
                </c:pt>
                <c:pt idx="2">
                  <c:v>18.181799999999999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42.857100000000003</c:v>
                </c:pt>
                <c:pt idx="1">
                  <c:v>31.4815</c:v>
                </c:pt>
                <c:pt idx="2">
                  <c:v>36.363599999999998</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45.8172</c:v>
                </c:pt>
                <c:pt idx="1">
                  <c:v>40.683399999999999</c:v>
                </c:pt>
                <c:pt idx="2">
                  <c:v>44.111600000000003</c:v>
                </c:pt>
                <c:pt idx="3">
                  <c:v>38.293700000000001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40.740699999999997</c:v>
                </c:pt>
                <c:pt idx="1">
                  <c:v>48.076900000000002</c:v>
                </c:pt>
                <c:pt idx="2">
                  <c:v>35.483899999999998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42.857100000000003</c:v>
                </c:pt>
                <c:pt idx="1">
                  <c:v>31.4815</c:v>
                </c:pt>
                <c:pt idx="2">
                  <c:v>36.363599999999998</c:v>
                </c:pt>
                <c:pt idx="3">
                  <c:v>33.333300000000001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0">
                  <c:v>8.75</c:v>
                </c:pt>
                <c:pt idx="1">
                  <c:v>7.5949</c:v>
                </c:pt>
                <c:pt idx="2">
                  <c:v>5.0632999999999999</c:v>
                </c:pt>
                <c:pt idx="3">
                  <c:v>13.2911</c:v>
                </c:pt>
                <c:pt idx="4">
                  <c:v>15</c:v>
                </c:pt>
                <c:pt idx="6">
                  <c:v>37.735799999999998</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9.6153999999999993</c:v>
                </c:pt>
                <c:pt idx="3">
                  <c:v>15.1515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18.830300000000001</c:v>
                </c:pt>
                <c:pt idx="1">
                  <c:v>11.795199999999999</c:v>
                </c:pt>
                <c:pt idx="2">
                  <c:v>19.427399999999999</c:v>
                </c:pt>
                <c:pt idx="3">
                  <c:v>11.5768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42.307699999999997</c:v>
                </c:pt>
                <c:pt idx="1">
                  <c:v>52.830199999999998</c:v>
                </c:pt>
                <c:pt idx="2">
                  <c:v>36.363599999999998</c:v>
                </c:pt>
                <c:pt idx="3">
                  <c:v>63.636400000000002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44.6006</c:v>
                </c:pt>
                <c:pt idx="1">
                  <c:v>58.054099999999998</c:v>
                </c:pt>
                <c:pt idx="2">
                  <c:v>45.6389</c:v>
                </c:pt>
                <c:pt idx="3">
                  <c:v>51.261600000000001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59.615400000000001</c:v>
                </c:pt>
                <c:pt idx="1">
                  <c:v>63.461500000000001</c:v>
                </c:pt>
                <c:pt idx="2">
                  <c:v>62.222200000000001</c:v>
                </c:pt>
                <c:pt idx="3">
                  <c:v>56.25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64.102599999999995</c:v>
                </c:pt>
                <c:pt idx="1">
                  <c:v>73.8095</c:v>
                </c:pt>
                <c:pt idx="2">
                  <c:v>51.612900000000003</c:v>
                </c:pt>
                <c:pt idx="3">
                  <c:v>66.666700000000006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59.154899999999998</c:v>
                </c:pt>
                <c:pt idx="1">
                  <c:v>64.285700000000006</c:v>
                </c:pt>
                <c:pt idx="2">
                  <c:v>65</c:v>
                </c:pt>
                <c:pt idx="3">
                  <c:v>45.833300000000001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47.058799999999998</c:v>
                </c:pt>
                <c:pt idx="1">
                  <c:v>63.043500000000002</c:v>
                </c:pt>
                <c:pt idx="2">
                  <c:v>53.846200000000003</c:v>
                </c:pt>
                <c:pt idx="3">
                  <c:v>83.333299999999994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42.307699999999997</c:v>
                </c:pt>
                <c:pt idx="1">
                  <c:v>52.830199999999998</c:v>
                </c:pt>
                <c:pt idx="2">
                  <c:v>36.363599999999998</c:v>
                </c:pt>
                <c:pt idx="3">
                  <c:v>63.636400000000002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37.254899999999999</c:v>
                </c:pt>
                <c:pt idx="1">
                  <c:v>35.185200000000002</c:v>
                </c:pt>
                <c:pt idx="2">
                  <c:v>22.7273</c:v>
                </c:pt>
                <c:pt idx="3">
                  <c:v>45.454500000000003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37.58</c:v>
                </c:pt>
                <c:pt idx="1">
                  <c:v>36.610599999999998</c:v>
                </c:pt>
                <c:pt idx="2">
                  <c:v>43.371899999999997</c:v>
                </c:pt>
                <c:pt idx="3">
                  <c:v>50.402099999999997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9.6153999999999993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13.6364</c:v>
                </c:pt>
                <c:pt idx="1">
                  <c:v>17.647099999999998</c:v>
                </c:pt>
                <c:pt idx="3">
                  <c:v>25.5319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21.5686</c:v>
                </c:pt>
                <c:pt idx="1">
                  <c:v>46.666699999999999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37.254899999999999</c:v>
                </c:pt>
                <c:pt idx="1">
                  <c:v>35.185200000000002</c:v>
                </c:pt>
                <c:pt idx="2">
                  <c:v>22.7273</c:v>
                </c:pt>
                <c:pt idx="3">
                  <c:v>45.454500000000003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43.137300000000003</c:v>
                </c:pt>
                <c:pt idx="1">
                  <c:v>35.185200000000002</c:v>
                </c:pt>
                <c:pt idx="2">
                  <c:v>54.545499999999997</c:v>
                </c:pt>
                <c:pt idx="3">
                  <c:v>45.454500000000003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63.467700000000001</c:v>
                </c:pt>
                <c:pt idx="1">
                  <c:v>54.280200000000001</c:v>
                </c:pt>
                <c:pt idx="2">
                  <c:v>64.193299999999994</c:v>
                </c:pt>
                <c:pt idx="3">
                  <c:v>52.684600000000003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Sävsjö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86.764700000000005</c:v>
                </c:pt>
                <c:pt idx="1">
                  <c:v>7.3529</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Sävsjö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89.1892</c:v>
                </c:pt>
                <c:pt idx="1">
                  <c:v>9.4595000000000002</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40.384599999999999</c:v>
                </c:pt>
                <c:pt idx="1">
                  <c:v>63.461500000000001</c:v>
                </c:pt>
                <c:pt idx="2">
                  <c:v>48.8889</c:v>
                </c:pt>
                <c:pt idx="3">
                  <c:v>50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47.368400000000001</c:v>
                </c:pt>
                <c:pt idx="1">
                  <c:v>41.4634</c:v>
                </c:pt>
                <c:pt idx="2">
                  <c:v>53.333300000000001</c:v>
                </c:pt>
                <c:pt idx="3">
                  <c:v>44.444400000000002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47.142899999999997</c:v>
                </c:pt>
                <c:pt idx="1">
                  <c:v>43.636400000000002</c:v>
                </c:pt>
                <c:pt idx="2">
                  <c:v>60</c:v>
                </c:pt>
                <c:pt idx="3">
                  <c:v>51.063800000000001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58.823500000000003</c:v>
                </c:pt>
                <c:pt idx="1">
                  <c:v>44.444400000000002</c:v>
                </c:pt>
                <c:pt idx="2">
                  <c:v>42.307699999999997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43.137300000000003</c:v>
                </c:pt>
                <c:pt idx="1">
                  <c:v>35.185200000000002</c:v>
                </c:pt>
                <c:pt idx="2">
                  <c:v>54.545499999999997</c:v>
                </c:pt>
                <c:pt idx="3">
                  <c:v>45.454500000000003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25</c:v>
                </c:pt>
                <c:pt idx="1">
                  <c:v>32.075499999999998</c:v>
                </c:pt>
                <c:pt idx="2">
                  <c:v>22.7273</c:v>
                </c:pt>
                <c:pt idx="3">
                  <c:v>18.181799999999999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25.814699999999998</c:v>
                </c:pt>
                <c:pt idx="1">
                  <c:v>26.718499999999999</c:v>
                </c:pt>
                <c:pt idx="2">
                  <c:v>26.5806</c:v>
                </c:pt>
                <c:pt idx="3">
                  <c:v>19.197299999999998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51.923099999999998</c:v>
                </c:pt>
                <c:pt idx="1">
                  <c:v>32.692300000000003</c:v>
                </c:pt>
                <c:pt idx="2">
                  <c:v>51.1111</c:v>
                </c:pt>
                <c:pt idx="3">
                  <c:v>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20.512799999999999</c:v>
                </c:pt>
                <c:pt idx="1">
                  <c:v>26.8293</c:v>
                </c:pt>
                <c:pt idx="2">
                  <c:v>32.258099999999999</c:v>
                </c:pt>
                <c:pt idx="3">
                  <c:v>41.176499999999997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35.211300000000001</c:v>
                </c:pt>
                <c:pt idx="1">
                  <c:v>33.928600000000003</c:v>
                </c:pt>
                <c:pt idx="2">
                  <c:v>35</c:v>
                </c:pt>
                <c:pt idx="3">
                  <c:v>23.404299999999999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41.176499999999997</c:v>
                </c:pt>
                <c:pt idx="1">
                  <c:v>36.956499999999998</c:v>
                </c:pt>
                <c:pt idx="2">
                  <c:v>50</c:v>
                </c:pt>
                <c:pt idx="3">
                  <c:v>50</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25</c:v>
                </c:pt>
                <c:pt idx="1">
                  <c:v>32.075499999999998</c:v>
                </c:pt>
                <c:pt idx="2">
                  <c:v>22.7273</c:v>
                </c:pt>
                <c:pt idx="3">
                  <c:v>18.181799999999999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50.980400000000003</c:v>
                </c:pt>
                <c:pt idx="1">
                  <c:v>51.851900000000001</c:v>
                </c:pt>
                <c:pt idx="2">
                  <c:v>52.381</c:v>
                </c:pt>
                <c:pt idx="3">
                  <c:v>42.424199999999999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52.752899999999997</c:v>
                </c:pt>
                <c:pt idx="1">
                  <c:v>49.902700000000003</c:v>
                </c:pt>
                <c:pt idx="2">
                  <c:v>60.546100000000003</c:v>
                </c:pt>
                <c:pt idx="3">
                  <c:v>43.297600000000003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65.384600000000006</c:v>
                </c:pt>
                <c:pt idx="1">
                  <c:v>44.230800000000002</c:v>
                </c:pt>
                <c:pt idx="2">
                  <c:v>73.333299999999994</c:v>
                </c:pt>
                <c:pt idx="3">
                  <c:v>56.25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64.102599999999995</c:v>
                </c:pt>
                <c:pt idx="1">
                  <c:v>42.5</c:v>
                </c:pt>
                <c:pt idx="2">
                  <c:v>63.333300000000001</c:v>
                </c:pt>
                <c:pt idx="3">
                  <c:v>44.444400000000002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56.338000000000001</c:v>
                </c:pt>
                <c:pt idx="1">
                  <c:v>50</c:v>
                </c:pt>
                <c:pt idx="2">
                  <c:v>50</c:v>
                </c:pt>
                <c:pt idx="3">
                  <c:v>29.166699999999999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62.745100000000001</c:v>
                </c:pt>
                <c:pt idx="1">
                  <c:v>56.818199999999997</c:v>
                </c:pt>
                <c:pt idx="2">
                  <c:v>76</c:v>
                </c:pt>
                <c:pt idx="3">
                  <c:v>66.666700000000006</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50.980400000000003</c:v>
                </c:pt>
                <c:pt idx="1">
                  <c:v>51.851900000000001</c:v>
                </c:pt>
                <c:pt idx="2">
                  <c:v>52.381</c:v>
                </c:pt>
                <c:pt idx="3">
                  <c:v>42.424199999999999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38.461500000000001</c:v>
                </c:pt>
                <c:pt idx="1">
                  <c:v>42.592599999999997</c:v>
                </c:pt>
                <c:pt idx="2">
                  <c:v>27.2727</c:v>
                </c:pt>
                <c:pt idx="3">
                  <c:v>48.4848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30.2623</c:v>
                </c:pt>
                <c:pt idx="1">
                  <c:v>40.805700000000002</c:v>
                </c:pt>
                <c:pt idx="2">
                  <c:v>31.467600000000001</c:v>
                </c:pt>
                <c:pt idx="3">
                  <c:v>38.646999999999998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25.640999999999998</c:v>
                </c:pt>
                <c:pt idx="1">
                  <c:v>37.5</c:v>
                </c:pt>
                <c:pt idx="2">
                  <c:v>16.129000000000001</c:v>
                </c:pt>
                <c:pt idx="3">
                  <c:v>41.176499999999997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22.5352</c:v>
                </c:pt>
                <c:pt idx="1">
                  <c:v>40.740699999999997</c:v>
                </c:pt>
                <c:pt idx="2">
                  <c:v>10.8108</c:v>
                </c:pt>
                <c:pt idx="3">
                  <c:v>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41.176499999999997</c:v>
                </c:pt>
                <c:pt idx="1">
                  <c:v>40</c:v>
                </c:pt>
                <c:pt idx="2">
                  <c:v>34.615400000000001</c:v>
                </c:pt>
                <c:pt idx="3">
                  <c:v>50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38.461500000000001</c:v>
                </c:pt>
                <c:pt idx="1">
                  <c:v>42.592599999999997</c:v>
                </c:pt>
                <c:pt idx="2">
                  <c:v>27.2727</c:v>
                </c:pt>
                <c:pt idx="3">
                  <c:v>48.4848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13.7255</c:v>
                </c:pt>
                <c:pt idx="1">
                  <c:v>25.925899999999999</c:v>
                </c:pt>
                <c:pt idx="3">
                  <c:v>19.354800000000001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1">
                  <c:v>18.5473</c:v>
                </c:pt>
                <c:pt idx="2">
                  <c:v>12.0654</c:v>
                </c:pt>
                <c:pt idx="3">
                  <c:v>20.161300000000001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23.076899999999998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11.9048</c:v>
                </c:pt>
                <c:pt idx="3">
                  <c:v>33.333300000000001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7.1429</c:v>
                </c:pt>
                <c:pt idx="1">
                  <c:v>16.363600000000002</c:v>
                </c:pt>
                <c:pt idx="2">
                  <c:v>12.5</c:v>
                </c:pt>
                <c:pt idx="3">
                  <c:v>22.916699999999999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13.7255</c:v>
                </c:pt>
                <c:pt idx="1">
                  <c:v>19.565200000000001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13.7255</c:v>
                </c:pt>
                <c:pt idx="1">
                  <c:v>25.925899999999999</c:v>
                </c:pt>
                <c:pt idx="3">
                  <c:v>19.354800000000001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c:v>
                </c:pt>
                <c:pt idx="1">
                  <c:v>39.622599999999998</c:v>
                </c:pt>
                <c:pt idx="2">
                  <c:v>22.7273</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16.0703</c:v>
                </c:pt>
                <c:pt idx="1">
                  <c:v>32.116799999999998</c:v>
                </c:pt>
                <c:pt idx="2">
                  <c:v>14.3249</c:v>
                </c:pt>
                <c:pt idx="3">
                  <c:v>36.771599999999999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att de </a:t>
            </a:r>
            <a:r>
              <a:rPr lang="sv-SE" i="1"/>
              <a:t>alltid </a:t>
            </a:r>
            <a:r>
              <a:rPr lang="sv-SE"/>
              <a:t>eller </a:t>
            </a:r>
            <a:r>
              <a:rPr lang="sv-SE" i="1"/>
              <a:t>ofta </a:t>
            </a:r>
            <a:r>
              <a:rPr lang="sv-SE"/>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83.018900000000002</c:v>
                </c:pt>
                <c:pt idx="1">
                  <c:v>86.792500000000004</c:v>
                </c:pt>
                <c:pt idx="2">
                  <c:v>86.363600000000005</c:v>
                </c:pt>
                <c:pt idx="3">
                  <c:v>96.875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84.958600000000004</c:v>
                </c:pt>
                <c:pt idx="1">
                  <c:v>87.451700000000002</c:v>
                </c:pt>
                <c:pt idx="2">
                  <c:v>86.234800000000007</c:v>
                </c:pt>
                <c:pt idx="3">
                  <c:v>88.362899999999996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10.1449</c:v>
                </c:pt>
                <c:pt idx="1">
                  <c:v>24.074100000000001</c:v>
                </c:pt>
                <c:pt idx="2">
                  <c:v>15</c:v>
                </c:pt>
                <c:pt idx="3">
                  <c:v>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14.583299999999999</c:v>
                </c:pt>
                <c:pt idx="1">
                  <c:v>16.2791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22</c:v>
                </c:pt>
                <c:pt idx="1">
                  <c:v>39.622599999999998</c:v>
                </c:pt>
                <c:pt idx="2">
                  <c:v>22.7273</c:v>
                </c:pt>
                <c:pt idx="3">
                  <c:v>33.333300000000001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48.076900000000002</c:v>
                </c:pt>
                <c:pt idx="1">
                  <c:v>64.814800000000005</c:v>
                </c:pt>
                <c:pt idx="2">
                  <c:v>50</c:v>
                </c:pt>
                <c:pt idx="3">
                  <c:v>57.575800000000001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56.8414</c:v>
                </c:pt>
                <c:pt idx="1">
                  <c:v>62.200600000000001</c:v>
                </c:pt>
                <c:pt idx="2">
                  <c:v>57.055199999999999</c:v>
                </c:pt>
                <c:pt idx="3">
                  <c:v>64.792500000000004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49.019599999999997</c:v>
                </c:pt>
                <c:pt idx="1">
                  <c:v>69.565200000000004</c:v>
                </c:pt>
                <c:pt idx="2">
                  <c:v>15.384600000000001</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48.076900000000002</c:v>
                </c:pt>
                <c:pt idx="1">
                  <c:v>64.814800000000005</c:v>
                </c:pt>
                <c:pt idx="2">
                  <c:v>50</c:v>
                </c:pt>
                <c:pt idx="3">
                  <c:v>57.575800000000001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42.307699999999997</c:v>
                </c:pt>
                <c:pt idx="1">
                  <c:v>50.943399999999997</c:v>
                </c:pt>
                <c:pt idx="2">
                  <c:v>54.545499999999997</c:v>
                </c:pt>
                <c:pt idx="3">
                  <c:v>54.545499999999997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47.032499999999999</c:v>
                </c:pt>
                <c:pt idx="1">
                  <c:v>52.849699999999999</c:v>
                </c:pt>
                <c:pt idx="2">
                  <c:v>46.675699999999999</c:v>
                </c:pt>
                <c:pt idx="3">
                  <c:v>50.972499999999997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49.019599999999997</c:v>
                </c:pt>
                <c:pt idx="1">
                  <c:v>38</c:v>
                </c:pt>
                <c:pt idx="2">
                  <c:v>37.777799999999999</c:v>
                </c:pt>
                <c:pt idx="3">
                  <c:v>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52.631599999999999</c:v>
                </c:pt>
                <c:pt idx="1">
                  <c:v>50</c:v>
                </c:pt>
                <c:pt idx="2">
                  <c:v>41.935499999999998</c:v>
                </c:pt>
                <c:pt idx="3">
                  <c:v>38.8889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61.971800000000002</c:v>
                </c:pt>
                <c:pt idx="1">
                  <c:v>55.357100000000003</c:v>
                </c:pt>
                <c:pt idx="2">
                  <c:v>40</c:v>
                </c:pt>
                <c:pt idx="3">
                  <c:v>52.083300000000001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47.058799999999998</c:v>
                </c:pt>
                <c:pt idx="1">
                  <c:v>44.680900000000001</c:v>
                </c:pt>
                <c:pt idx="2">
                  <c:v>46.153799999999997</c:v>
                </c:pt>
                <c:pt idx="3">
                  <c:v>58.333300000000001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42.307699999999997</c:v>
                </c:pt>
                <c:pt idx="1">
                  <c:v>50.943399999999997</c:v>
                </c:pt>
                <c:pt idx="2">
                  <c:v>54.545499999999997</c:v>
                </c:pt>
                <c:pt idx="3">
                  <c:v>54.545499999999997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81.132099999999994</c:v>
                </c:pt>
                <c:pt idx="2">
                  <c:v>50</c:v>
                </c:pt>
                <c:pt idx="3">
                  <c:v>75.757599999999996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70.907899999999998</c:v>
                </c:pt>
                <c:pt idx="1">
                  <c:v>82.212199999999996</c:v>
                </c:pt>
                <c:pt idx="2">
                  <c:v>64.0625</c:v>
                </c:pt>
                <c:pt idx="3">
                  <c:v>79.583600000000004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71.153800000000004</c:v>
                </c:pt>
                <c:pt idx="1">
                  <c:v>74.509799999999998</c:v>
                </c:pt>
                <c:pt idx="2">
                  <c:v>75.555599999999998</c:v>
                </c:pt>
                <c:pt idx="3">
                  <c:v>50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71.052599999999998</c:v>
                </c:pt>
                <c:pt idx="1">
                  <c:v>78.571399999999997</c:v>
                </c:pt>
                <c:pt idx="2">
                  <c:v>74.1935</c:v>
                </c:pt>
                <c:pt idx="3">
                  <c:v>77.777799999999999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79.710099999999997</c:v>
                </c:pt>
                <c:pt idx="1">
                  <c:v>85.714299999999994</c:v>
                </c:pt>
                <c:pt idx="2">
                  <c:v>52.5</c:v>
                </c:pt>
                <c:pt idx="3">
                  <c:v>81.25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70</c:v>
                </c:pt>
                <c:pt idx="1">
                  <c:v>78.723399999999998</c:v>
                </c:pt>
                <c:pt idx="2">
                  <c:v>57.692300000000003</c:v>
                </c:pt>
                <c:pt idx="3">
                  <c:v>83.333299999999994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75</c:v>
                </c:pt>
                <c:pt idx="1">
                  <c:v>81.132099999999994</c:v>
                </c:pt>
                <c:pt idx="2">
                  <c:v>50</c:v>
                </c:pt>
                <c:pt idx="3">
                  <c:v>75.757599999999996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 sover </a:t>
            </a:r>
            <a:r>
              <a:rPr lang="sv-SE" i="1"/>
              <a:t>mycket bra </a:t>
            </a:r>
            <a:r>
              <a:rPr lang="sv-SE"/>
              <a:t>eller </a:t>
            </a:r>
            <a:r>
              <a:rPr lang="sv-SE" i="1"/>
              <a:t>ganska bra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67.307699999999997</c:v>
                </c:pt>
                <c:pt idx="1">
                  <c:v>71.698099999999997</c:v>
                </c:pt>
                <c:pt idx="2">
                  <c:v>81.818200000000004</c:v>
                </c:pt>
                <c:pt idx="3">
                  <c:v>66.666700000000006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67.475999999999999</c:v>
                </c:pt>
                <c:pt idx="1">
                  <c:v>76.645200000000003</c:v>
                </c:pt>
                <c:pt idx="2">
                  <c:v>68.296000000000006</c:v>
                </c:pt>
                <c:pt idx="3">
                  <c:v>69.205100000000002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 sover </a:t>
            </a:r>
            <a:r>
              <a:rPr lang="sv-SE" i="1"/>
              <a:t>mycket bra </a:t>
            </a:r>
            <a:r>
              <a:rPr lang="sv-SE"/>
              <a:t>eller </a:t>
            </a:r>
            <a:r>
              <a:rPr lang="sv-SE"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86.842100000000002</c:v>
                </c:pt>
                <c:pt idx="1">
                  <c:v>83.333299999999994</c:v>
                </c:pt>
                <c:pt idx="2">
                  <c:v>93.548400000000001</c:v>
                </c:pt>
                <c:pt idx="3">
                  <c:v>77.777799999999999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79.710099999999997</c:v>
                </c:pt>
                <c:pt idx="1">
                  <c:v>78.181799999999996</c:v>
                </c:pt>
                <c:pt idx="2">
                  <c:v>60</c:v>
                </c:pt>
                <c:pt idx="3">
                  <c:v>66.666700000000006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72.549000000000007</c:v>
                </c:pt>
                <c:pt idx="1">
                  <c:v>80.434799999999996</c:v>
                </c:pt>
                <c:pt idx="2">
                  <c:v>61.538499999999999</c:v>
                </c:pt>
                <c:pt idx="3">
                  <c:v>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67.307699999999997</c:v>
                </c:pt>
                <c:pt idx="1">
                  <c:v>71.698099999999997</c:v>
                </c:pt>
                <c:pt idx="2">
                  <c:v>81.818200000000004</c:v>
                </c:pt>
                <c:pt idx="3">
                  <c:v>66.666700000000006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74.509799999999998</c:v>
                </c:pt>
                <c:pt idx="1">
                  <c:v>83.018900000000002</c:v>
                </c:pt>
                <c:pt idx="2">
                  <c:v>90.476200000000006</c:v>
                </c:pt>
                <c:pt idx="3">
                  <c:v>65.625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71.941100000000006</c:v>
                </c:pt>
                <c:pt idx="1">
                  <c:v>75.388599999999997</c:v>
                </c:pt>
                <c:pt idx="2">
                  <c:v>67.847399999999993</c:v>
                </c:pt>
                <c:pt idx="3">
                  <c:v>69.194599999999994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alltid </a:t>
            </a:r>
            <a:r>
              <a:rPr lang="sv-SE"/>
              <a:t>eller </a:t>
            </a:r>
            <a:r>
              <a:rPr lang="sv-SE" i="1"/>
              <a:t>ofta </a:t>
            </a:r>
            <a:r>
              <a:rPr lang="sv-SE"/>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83.018900000000002</c:v>
                </c:pt>
                <c:pt idx="1">
                  <c:v>83.333299999999994</c:v>
                </c:pt>
                <c:pt idx="2">
                  <c:v>95.238100000000003</c:v>
                </c:pt>
                <c:pt idx="3">
                  <c:v>84.375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85.204099999999997</c:v>
                </c:pt>
                <c:pt idx="1">
                  <c:v>86.182500000000005</c:v>
                </c:pt>
                <c:pt idx="2">
                  <c:v>86.369799999999998</c:v>
                </c:pt>
                <c:pt idx="3">
                  <c:v>87.434200000000004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81.25</c:v>
                </c:pt>
                <c:pt idx="1">
                  <c:v>80</c:v>
                </c:pt>
                <c:pt idx="2">
                  <c:v>84</c:v>
                </c:pt>
                <c:pt idx="3">
                  <c:v>64.7059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80</c:v>
                </c:pt>
                <c:pt idx="1">
                  <c:v>80</c:v>
                </c:pt>
                <c:pt idx="2">
                  <c:v>70.967699999999994</c:v>
                </c:pt>
                <c:pt idx="3">
                  <c:v>65.853700000000003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78</c:v>
                </c:pt>
                <c:pt idx="1">
                  <c:v>76.087000000000003</c:v>
                </c:pt>
                <c:pt idx="2">
                  <c:v>69.230800000000002</c:v>
                </c:pt>
                <c:pt idx="3">
                  <c:v>83.333299999999994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74.509799999999998</c:v>
                </c:pt>
                <c:pt idx="1">
                  <c:v>83.018900000000002</c:v>
                </c:pt>
                <c:pt idx="2">
                  <c:v>90.476200000000006</c:v>
                </c:pt>
                <c:pt idx="3">
                  <c:v>65.625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Sävsjö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DataSheet!$C$2:$C$5</c:f>
              <c:numCache>
                <c:formatCode>General</c:formatCode>
                <c:ptCount val="4"/>
                <c:pt idx="0">
                  <c:v>37.5</c:v>
                </c:pt>
                <c:pt idx="1">
                  <c:v>25</c:v>
                </c:pt>
                <c:pt idx="2">
                  <c:v>23.214300000000001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DataSheet!$D$2:$D$5</c:f>
              <c:numCache>
                <c:formatCode>General</c:formatCode>
                <c:ptCount val="4"/>
                <c:pt idx="0">
                  <c:v>45.305999999999997</c:v>
                </c:pt>
                <c:pt idx="1">
                  <c:v>28.499600000000001</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Sävsjö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DataSheet!$E$2:$E$5</c:f>
              <c:numCache>
                <c:formatCode>General</c:formatCode>
                <c:ptCount val="4"/>
                <c:pt idx="0">
                  <c:v>32.653100000000002</c:v>
                </c:pt>
                <c:pt idx="1">
                  <c:v>32.653100000000002</c:v>
                </c:pt>
                <c:pt idx="2">
                  <c:v>36.734699999999997</c:v>
                </c:pt>
                <c:pt idx="3">
                  <c:v>14.2857</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DataSheet!$F$2:$F$5</c:f>
              <c:numCache>
                <c:formatCode>General</c:formatCode>
                <c:ptCount val="4"/>
                <c:pt idx="0">
                  <c:v>30.9373</c:v>
                </c:pt>
                <c:pt idx="1">
                  <c:v>35.7941</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Sävsjö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52.857100000000003</c:v>
                </c:pt>
                <c:pt idx="1">
                  <c:v>35.714300000000001</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Sävsjö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64.935100000000006</c:v>
                </c:pt>
                <c:pt idx="1">
                  <c:v>25.974</c:v>
                </c:pt>
                <c:pt idx="2">
                  <c:v>6.4935</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9.4339999999999993</c:v>
                </c:pt>
                <c:pt idx="1">
                  <c:v>9.4339999999999993</c:v>
                </c:pt>
                <c:pt idx="3">
                  <c:v>15.1515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7.569</c:v>
                </c:pt>
                <c:pt idx="1">
                  <c:v>5.9817999999999998</c:v>
                </c:pt>
                <c:pt idx="2">
                  <c:v>12.7211</c:v>
                </c:pt>
                <c:pt idx="3">
                  <c:v>13.508100000000001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10.7143</c:v>
                </c:pt>
                <c:pt idx="2">
                  <c:v>15</c:v>
                </c:pt>
                <c:pt idx="3">
                  <c:v>23.913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1">
                  <c:v>11.3208</c:v>
                </c:pt>
                <c:pt idx="3">
                  <c:v>16.666699999999999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9.4339999999999993</c:v>
                </c:pt>
                <c:pt idx="1">
                  <c:v>9.4339999999999993</c:v>
                </c:pt>
                <c:pt idx="3">
                  <c:v>15.1515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11.3208</c:v>
                </c:pt>
                <c:pt idx="3">
                  <c:v>36.363599999999998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9.3930000000000007</c:v>
                </c:pt>
                <c:pt idx="1">
                  <c:v>14.508800000000001</c:v>
                </c:pt>
                <c:pt idx="2">
                  <c:v>19.2517</c:v>
                </c:pt>
                <c:pt idx="3">
                  <c:v>30.675699999999999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12.5</c:v>
                </c:pt>
                <c:pt idx="3">
                  <c:v>14.893599999999999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1">
                  <c:v>11.3208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11.3208</c:v>
                </c:pt>
                <c:pt idx="3">
                  <c:v>36.363599999999998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13.2075</c:v>
                </c:pt>
                <c:pt idx="3">
                  <c:v>36.363599999999998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11.7798</c:v>
                </c:pt>
                <c:pt idx="1">
                  <c:v>14.425000000000001</c:v>
                </c:pt>
                <c:pt idx="2">
                  <c:v>21.1709</c:v>
                </c:pt>
                <c:pt idx="3">
                  <c:v>28.322099999999999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24.528300000000002</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23.8462</c:v>
                </c:pt>
                <c:pt idx="1">
                  <c:v>13.719099999999999</c:v>
                </c:pt>
                <c:pt idx="2">
                  <c:v>28.112200000000001</c:v>
                </c:pt>
                <c:pt idx="3">
                  <c:v>19.717400000000001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12.5</c:v>
                </c:pt>
                <c:pt idx="3">
                  <c:v>20.833300000000001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24.528300000000002</c:v>
                </c:pt>
                <c:pt idx="3">
                  <c:v>33.333300000000001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Sävsjö kommun</c:v>
                  </c:pt>
                  <c:pt idx="1">
                    <c:v>Jönköpings län</c:v>
                  </c:pt>
                  <c:pt idx="2">
                    <c:v>Sävsjö kommun</c:v>
                  </c:pt>
                  <c:pt idx="3">
                    <c:v>Jönköpings län</c:v>
                  </c:pt>
                  <c:pt idx="4">
                    <c:v>Sävsjö kommun</c:v>
                  </c:pt>
                  <c:pt idx="5">
                    <c:v>Jönköpings län</c:v>
                  </c:pt>
                  <c:pt idx="6">
                    <c:v>Sävsjö kommun</c:v>
                  </c:pt>
                  <c:pt idx="7">
                    <c:v>Jönköpings län</c:v>
                  </c:pt>
                </c:lvl>
                <c:lvl>
                  <c:pt idx="0">
                    <c:v>Åk 9 Tjejer</c:v>
                  </c:pt>
                  <c:pt idx="2">
                    <c:v>Åk 9 Killar</c:v>
                  </c:pt>
                  <c:pt idx="4">
                    <c:v>Gy 2 Tjejer</c:v>
                  </c:pt>
                  <c:pt idx="6">
                    <c:v>Gy 2 Killar</c:v>
                  </c:pt>
                </c:lvl>
              </c:multiLvlStrCache>
            </c:multiLvlStrRef>
          </c:cat>
          <c:val>
            <c:numRef>
              <c:f>DataSheet!$C$2:$C$9</c:f>
              <c:numCache>
                <c:formatCode>General</c:formatCode>
                <c:ptCount val="8"/>
                <c:pt idx="0">
                  <c:v>62.264200000000002</c:v>
                </c:pt>
                <c:pt idx="1">
                  <c:v>72.750500000000002</c:v>
                </c:pt>
                <c:pt idx="2">
                  <c:v>59.259300000000003</c:v>
                </c:pt>
                <c:pt idx="3">
                  <c:v>71.318299999999994</c:v>
                </c:pt>
                <c:pt idx="4">
                  <c:v>50</c:v>
                </c:pt>
                <c:pt idx="5">
                  <c:v>70.445300000000003</c:v>
                </c:pt>
                <c:pt idx="6">
                  <c:v>63.636400000000002</c:v>
                </c:pt>
                <c:pt idx="7">
                  <c:v>73.967200000000005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Sävsjö kommun</c:v>
                  </c:pt>
                  <c:pt idx="1">
                    <c:v>Jönköpings län</c:v>
                  </c:pt>
                  <c:pt idx="2">
                    <c:v>Sävsjö kommun</c:v>
                  </c:pt>
                  <c:pt idx="3">
                    <c:v>Jönköpings län</c:v>
                  </c:pt>
                  <c:pt idx="4">
                    <c:v>Sävsjö kommun</c:v>
                  </c:pt>
                  <c:pt idx="5">
                    <c:v>Jönköpings län</c:v>
                  </c:pt>
                  <c:pt idx="6">
                    <c:v>Sävsjö kommun</c:v>
                  </c:pt>
                  <c:pt idx="7">
                    <c:v>Jönköpings län</c:v>
                  </c:pt>
                </c:lvl>
                <c:lvl>
                  <c:pt idx="0">
                    <c:v>Åk 9 Tjejer</c:v>
                  </c:pt>
                  <c:pt idx="2">
                    <c:v>Åk 9 Killar</c:v>
                  </c:pt>
                  <c:pt idx="4">
                    <c:v>Gy 2 Tjejer</c:v>
                  </c:pt>
                  <c:pt idx="6">
                    <c:v>Gy 2 Killar</c:v>
                  </c:pt>
                </c:lvl>
              </c:multiLvlStrCache>
            </c:multiLvlStrRef>
          </c:cat>
          <c:val>
            <c:numRef>
              <c:f>DataSheet!$D$2:$D$9</c:f>
              <c:numCache>
                <c:formatCode>General</c:formatCode>
                <c:ptCount val="8"/>
                <c:pt idx="1">
                  <c:v>9.7001000000000008</c:v>
                </c:pt>
                <c:pt idx="2">
                  <c:v>12.962999999999999</c:v>
                </c:pt>
                <c:pt idx="3">
                  <c:v>9.7105999999999995</c:v>
                </c:pt>
                <c:pt idx="5">
                  <c:v>10.1889</c:v>
                </c:pt>
                <c:pt idx="7">
                  <c:v>9.7705000000000002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Sävsjö kommun</c:v>
                  </c:pt>
                  <c:pt idx="1">
                    <c:v>Jönköpings län</c:v>
                  </c:pt>
                  <c:pt idx="2">
                    <c:v>Sävsjö kommun</c:v>
                  </c:pt>
                  <c:pt idx="3">
                    <c:v>Jönköpings län</c:v>
                  </c:pt>
                  <c:pt idx="4">
                    <c:v>Sävsjö kommun</c:v>
                  </c:pt>
                  <c:pt idx="5">
                    <c:v>Jönköpings län</c:v>
                  </c:pt>
                  <c:pt idx="6">
                    <c:v>Sävsjö kommun</c:v>
                  </c:pt>
                  <c:pt idx="7">
                    <c:v>Jönköpings län</c:v>
                  </c:pt>
                </c:lvl>
                <c:lvl>
                  <c:pt idx="0">
                    <c:v>Åk 9 Tjejer</c:v>
                  </c:pt>
                  <c:pt idx="2">
                    <c:v>Åk 9 Killar</c:v>
                  </c:pt>
                  <c:pt idx="4">
                    <c:v>Gy 2 Tjejer</c:v>
                  </c:pt>
                  <c:pt idx="6">
                    <c:v>Gy 2 Killar</c:v>
                  </c:pt>
                </c:lvl>
              </c:multiLvlStrCache>
            </c:multiLvlStrRef>
          </c:cat>
          <c:val>
            <c:numRef>
              <c:f>DataSheet!$E$2:$E$9</c:f>
              <c:numCache>
                <c:formatCode>General</c:formatCode>
                <c:ptCount val="8"/>
                <c:pt idx="0">
                  <c:v>30.188700000000001</c:v>
                </c:pt>
                <c:pt idx="1">
                  <c:v>17.996200000000002</c:v>
                </c:pt>
                <c:pt idx="2">
                  <c:v>33.333300000000001</c:v>
                </c:pt>
                <c:pt idx="3">
                  <c:v>19.2926</c:v>
                </c:pt>
                <c:pt idx="4">
                  <c:v>40.909100000000002</c:v>
                </c:pt>
                <c:pt idx="5">
                  <c:v>19.770600000000002</c:v>
                </c:pt>
                <c:pt idx="6">
                  <c:v>30.303000000000001</c:v>
                </c:pt>
                <c:pt idx="7">
                  <c:v>16.721299999999999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15.0943</c:v>
                </c:pt>
                <c:pt idx="1">
                  <c:v>16.981100000000001</c:v>
                </c:pt>
                <c:pt idx="2">
                  <c:v>28.571400000000001</c:v>
                </c:pt>
                <c:pt idx="3">
                  <c:v>24.2424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10.890499999999999</c:v>
                </c:pt>
                <c:pt idx="1">
                  <c:v>13.268599999999999</c:v>
                </c:pt>
                <c:pt idx="2">
                  <c:v>16.847799999999999</c:v>
                </c:pt>
                <c:pt idx="3">
                  <c:v>21.870799999999999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9.6153999999999993</c:v>
                </c:pt>
                <c:pt idx="1">
                  <c:v>17.307700000000001</c:v>
                </c:pt>
                <c:pt idx="2">
                  <c:v>28.8889</c:v>
                </c:pt>
                <c:pt idx="3">
                  <c:v>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16.666699999999999</c:v>
                </c:pt>
                <c:pt idx="2">
                  <c:v>16.129000000000001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12.6761</c:v>
                </c:pt>
                <c:pt idx="1">
                  <c:v>17.857099999999999</c:v>
                </c:pt>
                <c:pt idx="2">
                  <c:v>30.769200000000001</c:v>
                </c:pt>
                <c:pt idx="3">
                  <c:v>45.833300000000001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10.9091</c:v>
                </c:pt>
                <c:pt idx="1">
                  <c:v>15.384600000000001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15.0943</c:v>
                </c:pt>
                <c:pt idx="1">
                  <c:v>16.981100000000001</c:v>
                </c:pt>
                <c:pt idx="2">
                  <c:v>28.571400000000001</c:v>
                </c:pt>
                <c:pt idx="3">
                  <c:v>24.2424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t>
            </a:r>
            <a:r>
              <a:rPr lang="sv-SE" dirty="0" smtClean="0"/>
              <a:t>alkohol någon gång </a:t>
            </a:r>
            <a:r>
              <a:rPr lang="sv-SE" dirty="0"/>
              <a:t>de senaste 12 månaderna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35.8491</c:v>
                </c:pt>
                <c:pt idx="1">
                  <c:v>15.384600000000001</c:v>
                </c:pt>
                <c:pt idx="2">
                  <c:v>38.095199999999998</c:v>
                </c:pt>
                <c:pt idx="3">
                  <c:v>51.5152</c:v>
                </c:pt>
              </c:numCache>
            </c:numRef>
          </c:val>
          <c:extLst>
            <c:ext xmlns:c16="http://schemas.microsoft.com/office/drawing/2014/chart" uri="{C3380CC4-5D6E-409C-BE32-E72D297353CC}">
              <c16:uniqueId val="{00000000-DB4A-4C34-AE9E-8BE065EB58D7}"/>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36.764699999999998</c:v>
                </c:pt>
                <c:pt idx="1">
                  <c:v>28.849900000000002</c:v>
                </c:pt>
                <c:pt idx="2">
                  <c:v>62.261600000000001</c:v>
                </c:pt>
                <c:pt idx="3">
                  <c:v>62.7027</c:v>
                </c:pt>
              </c:numCache>
            </c:numRef>
          </c:val>
          <c:extLst>
            <c:ext xmlns:c16="http://schemas.microsoft.com/office/drawing/2014/chart" uri="{C3380CC4-5D6E-409C-BE32-E72D297353CC}">
              <c16:uniqueId val="{00000001-DB4A-4C34-AE9E-8BE065EB58D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21.5686</c:v>
                </c:pt>
                <c:pt idx="1">
                  <c:v>28.8462</c:v>
                </c:pt>
                <c:pt idx="2">
                  <c:v>62.222200000000001</c:v>
                </c:pt>
                <c:pt idx="3">
                  <c:v>50</c:v>
                </c:pt>
              </c:numCache>
            </c:numRef>
          </c:val>
          <c:extLst>
            <c:ext xmlns:c16="http://schemas.microsoft.com/office/drawing/2014/chart" uri="{C3380CC4-5D6E-409C-BE32-E72D297353CC}">
              <c16:uniqueId val="{00000000-2A98-455E-BF21-904703AADA0D}"/>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28.947399999999998</c:v>
                </c:pt>
                <c:pt idx="1">
                  <c:v>21.428599999999999</c:v>
                </c:pt>
                <c:pt idx="2">
                  <c:v>54.838700000000003</c:v>
                </c:pt>
                <c:pt idx="3">
                  <c:v>35.2941</c:v>
                </c:pt>
              </c:numCache>
            </c:numRef>
          </c:val>
          <c:extLst>
            <c:ext xmlns:c16="http://schemas.microsoft.com/office/drawing/2014/chart" uri="{C3380CC4-5D6E-409C-BE32-E72D297353CC}">
              <c16:uniqueId val="{00000001-2A98-455E-BF21-904703AADA0D}"/>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28.169</c:v>
                </c:pt>
                <c:pt idx="1">
                  <c:v>25.454499999999999</c:v>
                </c:pt>
                <c:pt idx="2">
                  <c:v>67.5</c:v>
                </c:pt>
                <c:pt idx="3">
                  <c:v>56.25</c:v>
                </c:pt>
              </c:numCache>
            </c:numRef>
          </c:val>
          <c:extLst>
            <c:ext xmlns:c16="http://schemas.microsoft.com/office/drawing/2014/chart" uri="{C3380CC4-5D6E-409C-BE32-E72D297353CC}">
              <c16:uniqueId val="{00000002-2A98-455E-BF21-904703AADA0D}"/>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27.777799999999999</c:v>
                </c:pt>
                <c:pt idx="1">
                  <c:v>33.333300000000001</c:v>
                </c:pt>
                <c:pt idx="2">
                  <c:v>38.709699999999998</c:v>
                </c:pt>
                <c:pt idx="3">
                  <c:v>33.333300000000001</c:v>
                </c:pt>
              </c:numCache>
            </c:numRef>
          </c:val>
          <c:extLst>
            <c:ext xmlns:c16="http://schemas.microsoft.com/office/drawing/2014/chart" uri="{C3380CC4-5D6E-409C-BE32-E72D297353CC}">
              <c16:uniqueId val="{00000003-2A98-455E-BF21-904703AADA0D}"/>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35.8491</c:v>
                </c:pt>
                <c:pt idx="1">
                  <c:v>15.384600000000001</c:v>
                </c:pt>
                <c:pt idx="2">
                  <c:v>38.095199999999998</c:v>
                </c:pt>
                <c:pt idx="3">
                  <c:v>51.5152</c:v>
                </c:pt>
              </c:numCache>
            </c:numRef>
          </c:val>
          <c:extLst>
            <c:ext xmlns:c16="http://schemas.microsoft.com/office/drawing/2014/chart" uri="{C3380CC4-5D6E-409C-BE32-E72D297353CC}">
              <c16:uniqueId val="{00000004-2A98-455E-BF21-904703AADA0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9.4339999999999993</c:v>
                </c:pt>
                <c:pt idx="3">
                  <c:v>15.1515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9.6815999999999995</c:v>
                </c:pt>
                <c:pt idx="2">
                  <c:v>35.694800000000001</c:v>
                </c:pt>
                <c:pt idx="3">
                  <c:v>34.662199999999999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15.384600000000001</c:v>
                </c:pt>
                <c:pt idx="2">
                  <c:v>33.333300000000001</c:v>
                </c:pt>
                <c:pt idx="3">
                  <c:v>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22.5806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8.4506999999999994</c:v>
                </c:pt>
                <c:pt idx="1">
                  <c:v>9.0908999999999995</c:v>
                </c:pt>
                <c:pt idx="2">
                  <c:v>27.5</c:v>
                </c:pt>
                <c:pt idx="3">
                  <c:v>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14.8148</c:v>
                </c:pt>
                <c:pt idx="1">
                  <c:v>9.8039000000000005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9.4339999999999993</c:v>
                </c:pt>
                <c:pt idx="3">
                  <c:v>15.1515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18.867899999999999</c:v>
                </c:pt>
                <c:pt idx="3">
                  <c:v>39.393900000000002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13.235300000000001</c:v>
                </c:pt>
                <c:pt idx="1">
                  <c:v>12.2807</c:v>
                </c:pt>
                <c:pt idx="2">
                  <c:v>39.5777</c:v>
                </c:pt>
                <c:pt idx="3">
                  <c:v>46.081099999999999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13.461499999999999</c:v>
                </c:pt>
                <c:pt idx="2">
                  <c:v>33.333300000000001</c:v>
                </c:pt>
                <c:pt idx="3">
                  <c:v>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32.258099999999999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14.0845</c:v>
                </c:pt>
                <c:pt idx="1">
                  <c:v>12.7273</c:v>
                </c:pt>
                <c:pt idx="2">
                  <c:v>37.5</c:v>
                </c:pt>
                <c:pt idx="3">
                  <c:v>39.583300000000001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12.962999999999999</c:v>
                </c:pt>
                <c:pt idx="1">
                  <c:v>13.7255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18.867899999999999</c:v>
                </c:pt>
                <c:pt idx="3">
                  <c:v>39.393900000000002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13.2075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11.241099999999999</c:v>
                </c:pt>
                <c:pt idx="2">
                  <c:v>26.362400000000001</c:v>
                </c:pt>
                <c:pt idx="3">
                  <c:v>23.851400000000002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22.5806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14.0845</c:v>
                </c:pt>
                <c:pt idx="1">
                  <c:v>16.363600000000002</c:v>
                </c:pt>
                <c:pt idx="2">
                  <c:v>15</c:v>
                </c:pt>
                <c:pt idx="3">
                  <c:v>27.083300000000001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9.2592999999999996</c:v>
                </c:pt>
                <c:pt idx="1">
                  <c:v>17.647099999999998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13.2075</c:v>
                </c:pt>
                <c:pt idx="3">
                  <c:v>15.1515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64.150899999999993</c:v>
                </c:pt>
                <c:pt idx="1">
                  <c:v>84.905699999999996</c:v>
                </c:pt>
                <c:pt idx="2">
                  <c:v>81.818200000000004</c:v>
                </c:pt>
                <c:pt idx="3">
                  <c:v>81.818200000000004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62.840800000000002</c:v>
                </c:pt>
                <c:pt idx="1">
                  <c:v>85.559100000000001</c:v>
                </c:pt>
                <c:pt idx="2">
                  <c:v>67.386899999999997</c:v>
                </c:pt>
                <c:pt idx="3">
                  <c:v>81.990799999999993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15.384600000000001</c:v>
                </c:pt>
                <c:pt idx="1">
                  <c:v>9.6153999999999993</c:v>
                </c:pt>
                <c:pt idx="3">
                  <c:v>24.2424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15.0992</c:v>
                </c:pt>
                <c:pt idx="1">
                  <c:v>16.623200000000001</c:v>
                </c:pt>
                <c:pt idx="2">
                  <c:v>20.0137</c:v>
                </c:pt>
                <c:pt idx="3">
                  <c:v>26.187200000000001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9.6153999999999993</c:v>
                </c:pt>
                <c:pt idx="1">
                  <c:v>11.538500000000001</c:v>
                </c:pt>
                <c:pt idx="2">
                  <c:v>13.333299999999999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11.9048</c:v>
                </c:pt>
                <c:pt idx="2">
                  <c:v>16.129000000000001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12.5</c:v>
                </c:pt>
                <c:pt idx="3">
                  <c:v>35.416699999999999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11.1111</c:v>
                </c:pt>
                <c:pt idx="1">
                  <c:v>11.538500000000001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15.384600000000001</c:v>
                </c:pt>
                <c:pt idx="1">
                  <c:v>9.6153999999999993</c:v>
                </c:pt>
                <c:pt idx="3">
                  <c:v>24.2424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13.461499999999999</c:v>
                </c:pt>
                <c:pt idx="3">
                  <c:v>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11.8986</c:v>
                </c:pt>
                <c:pt idx="1">
                  <c:v>18.881599999999999</c:v>
                </c:pt>
                <c:pt idx="2">
                  <c:v>18.492699999999999</c:v>
                </c:pt>
                <c:pt idx="3">
                  <c:v>32.526000000000003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14</c:v>
                </c:pt>
                <c:pt idx="2">
                  <c:v>25.8065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13.461499999999999</c:v>
                </c:pt>
                <c:pt idx="3">
                  <c:v>18.75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60</c:v>
                </c:pt>
                <c:pt idx="1">
                  <c:v>32</c:v>
                </c:pt>
                <c:pt idx="3">
                  <c:v>71.428600000000003</c:v>
                </c:pt>
                <c:pt idx="4">
                  <c:v>22.449000000000002</c:v>
                </c:pt>
                <c:pt idx="6">
                  <c:v>87.755099999999999</c:v>
                </c:pt>
                <c:pt idx="7">
                  <c:v>12.244899999999999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69.230800000000002</c:v>
                </c:pt>
                <c:pt idx="1">
                  <c:v>26.923100000000002</c:v>
                </c:pt>
                <c:pt idx="3">
                  <c:v>86.274500000000003</c:v>
                </c:pt>
                <c:pt idx="4">
                  <c:v>11.764699999999999</c:v>
                </c:pt>
                <c:pt idx="6">
                  <c:v>82.352900000000005</c:v>
                </c:pt>
                <c:pt idx="7">
                  <c:v>15.686299999999999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DataSheet!$E$2:$E$10</c:f>
              <c:numCache>
                <c:formatCode>General</c:formatCode>
                <c:ptCount val="9"/>
                <c:pt idx="0">
                  <c:v>50</c:v>
                </c:pt>
                <c:pt idx="2">
                  <c:v>35</c:v>
                </c:pt>
                <c:pt idx="3">
                  <c:v>71.428600000000003</c:v>
                </c:pt>
                <c:pt idx="6">
                  <c:v>80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DataSheet!$F$2:$F$10</c:f>
              <c:numCache>
                <c:formatCode>General</c:formatCode>
                <c:ptCount val="9"/>
                <c:pt idx="0">
                  <c:v>37.5</c:v>
                </c:pt>
                <c:pt idx="1">
                  <c:v>25</c:v>
                </c:pt>
                <c:pt idx="2">
                  <c:v>37.5</c:v>
                </c:pt>
                <c:pt idx="3">
                  <c:v>54.545499999999997</c:v>
                </c:pt>
                <c:pt idx="4">
                  <c:v>12.1212</c:v>
                </c:pt>
                <c:pt idx="5">
                  <c:v>33.333300000000001</c:v>
                </c:pt>
                <c:pt idx="6">
                  <c:v>63.636400000000002</c:v>
                </c:pt>
                <c:pt idx="7">
                  <c:v>18.181799999999999</c:v>
                </c:pt>
                <c:pt idx="8">
                  <c:v>18.181799999999999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85.416700000000006</c:v>
                </c:pt>
                <c:pt idx="1">
                  <c:v>14.583299999999999</c:v>
                </c:pt>
                <c:pt idx="3">
                  <c:v>67.346900000000005</c:v>
                </c:pt>
                <c:pt idx="4">
                  <c:v>26.5306</c:v>
                </c:pt>
                <c:pt idx="6">
                  <c:v>91.304299999999998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80.392200000000003</c:v>
                </c:pt>
                <c:pt idx="1">
                  <c:v>17.647099999999998</c:v>
                </c:pt>
                <c:pt idx="3">
                  <c:v>78.431399999999996</c:v>
                </c:pt>
                <c:pt idx="4">
                  <c:v>19.607800000000001</c:v>
                </c:pt>
                <c:pt idx="6">
                  <c:v>84</c:v>
                </c:pt>
                <c:pt idx="7">
                  <c:v>16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DataSheet!$E$2:$E$10</c:f>
              <c:numCache>
                <c:formatCode>General</c:formatCode>
                <c:ptCount val="9"/>
                <c:pt idx="0">
                  <c:v>65</c:v>
                </c:pt>
                <c:pt idx="2">
                  <c:v>35</c:v>
                </c:pt>
                <c:pt idx="3">
                  <c:v>55.555599999999998</c:v>
                </c:pt>
                <c:pt idx="5">
                  <c:v>44.444400000000002</c:v>
                </c:pt>
                <c:pt idx="6">
                  <c:v>70</c:v>
                </c:pt>
                <c:pt idx="8">
                  <c:v>30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DataSheet!$F$2:$F$10</c:f>
              <c:numCache>
                <c:formatCode>General</c:formatCode>
                <c:ptCount val="9"/>
                <c:pt idx="0">
                  <c:v>31.25</c:v>
                </c:pt>
                <c:pt idx="1">
                  <c:v>21.875</c:v>
                </c:pt>
                <c:pt idx="2">
                  <c:v>46.875</c:v>
                </c:pt>
                <c:pt idx="3">
                  <c:v>42.424199999999999</c:v>
                </c:pt>
                <c:pt idx="4">
                  <c:v>18.181799999999999</c:v>
                </c:pt>
                <c:pt idx="5">
                  <c:v>39.393900000000002</c:v>
                </c:pt>
                <c:pt idx="6">
                  <c:v>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svarar att deras föräldrar </a:t>
            </a:r>
            <a:r>
              <a:rPr lang="sv-SE" i="1"/>
              <a:t>förbjuder dem</a:t>
            </a:r>
            <a:r>
              <a:rPr lang="sv-SE"/>
              <a:t> eller </a:t>
            </a:r>
            <a:r>
              <a:rPr lang="sv-SE"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94</c:v>
                </c:pt>
                <c:pt idx="1">
                  <c:v>91.836699999999993</c:v>
                </c:pt>
                <c:pt idx="2">
                  <c:v>93.877600000000001</c:v>
                </c:pt>
                <c:pt idx="3">
                  <c:v>77.551000000000002</c:v>
                </c:pt>
                <c:pt idx="4">
                  <c:v>91.489400000000003</c:v>
                </c:pt>
                <c:pt idx="5">
                  <c:v>92</c:v>
                </c:pt>
                <c:pt idx="6">
                  <c:v>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94.117599999999996</c:v>
                </c:pt>
                <c:pt idx="1">
                  <c:v>92.156899999999993</c:v>
                </c:pt>
                <c:pt idx="2">
                  <c:v>92.156899999999993</c:v>
                </c:pt>
                <c:pt idx="3">
                  <c:v>86.274500000000003</c:v>
                </c:pt>
                <c:pt idx="4">
                  <c:v>90.196100000000001</c:v>
                </c:pt>
                <c:pt idx="5">
                  <c:v>92.156899999999993</c:v>
                </c:pt>
                <c:pt idx="6">
                  <c:v>92.156899999999993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DataSheet!$E$2:$E$8</c:f>
              <c:numCache>
                <c:formatCode>General</c:formatCode>
                <c:ptCount val="7"/>
                <c:pt idx="0">
                  <c:v>94.736800000000002</c:v>
                </c:pt>
                <c:pt idx="1">
                  <c:v>94.736800000000002</c:v>
                </c:pt>
                <c:pt idx="2">
                  <c:v>94.736800000000002</c:v>
                </c:pt>
                <c:pt idx="3">
                  <c:v>78.947400000000002</c:v>
                </c:pt>
                <c:pt idx="4">
                  <c:v>89.473699999999994</c:v>
                </c:pt>
                <c:pt idx="5">
                  <c:v>84.210499999999996</c:v>
                </c:pt>
                <c:pt idx="6">
                  <c:v>94.736800000000002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DataSheet!$F$2:$F$8</c:f>
              <c:numCache>
                <c:formatCode>General</c:formatCode>
                <c:ptCount val="7"/>
                <c:pt idx="0">
                  <c:v>84.848500000000001</c:v>
                </c:pt>
                <c:pt idx="1">
                  <c:v>81.818200000000004</c:v>
                </c:pt>
                <c:pt idx="2">
                  <c:v>68.75</c:v>
                </c:pt>
                <c:pt idx="3">
                  <c:v>72.7273</c:v>
                </c:pt>
                <c:pt idx="4">
                  <c:v>87.878799999999998</c:v>
                </c:pt>
                <c:pt idx="5">
                  <c:v>81.818200000000004</c:v>
                </c:pt>
                <c:pt idx="6">
                  <c:v>90.909099999999995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40.384599999999999</c:v>
                </c:pt>
                <c:pt idx="3">
                  <c:v>27.2727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8.1326999999999998</c:v>
                </c:pt>
                <c:pt idx="1">
                  <c:v>32.604399999999998</c:v>
                </c:pt>
                <c:pt idx="2">
                  <c:v>7.1130000000000004</c:v>
                </c:pt>
                <c:pt idx="3">
                  <c:v>38.068600000000004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34.615400000000001</c:v>
                </c:pt>
                <c:pt idx="3">
                  <c:v>38.8889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40.384599999999999</c:v>
                </c:pt>
                <c:pt idx="3">
                  <c:v>27.2727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14.8148</c:v>
                </c:pt>
                <c:pt idx="3">
                  <c:v>24.2424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2.7250000000000001</c:v>
                </c:pt>
                <c:pt idx="1">
                  <c:v>21.825099999999999</c:v>
                </c:pt>
                <c:pt idx="2">
                  <c:v>2.8302</c:v>
                </c:pt>
                <c:pt idx="3">
                  <c:v>34.096899999999998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76.923100000000005</c:v>
                </c:pt>
                <c:pt idx="1">
                  <c:v>86.538499999999999</c:v>
                </c:pt>
                <c:pt idx="2">
                  <c:v>86.666700000000006</c:v>
                </c:pt>
                <c:pt idx="3">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84.210499999999996</c:v>
                </c:pt>
                <c:pt idx="1">
                  <c:v>95.348799999999997</c:v>
                </c:pt>
                <c:pt idx="2">
                  <c:v>77.419399999999996</c:v>
                </c:pt>
                <c:pt idx="3">
                  <c:v>88.888900000000007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73.239400000000003</c:v>
                </c:pt>
                <c:pt idx="1">
                  <c:v>91.071399999999997</c:v>
                </c:pt>
                <c:pt idx="2">
                  <c:v>52.5</c:v>
                </c:pt>
                <c:pt idx="3">
                  <c:v>72.916700000000006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70.909099999999995</c:v>
                </c:pt>
                <c:pt idx="1">
                  <c:v>84.615399999999994</c:v>
                </c:pt>
                <c:pt idx="2">
                  <c:v>67.741900000000001</c:v>
                </c:pt>
                <c:pt idx="3">
                  <c:v>83.333299999999994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64.150899999999993</c:v>
                </c:pt>
                <c:pt idx="1">
                  <c:v>84.905699999999996</c:v>
                </c:pt>
                <c:pt idx="2">
                  <c:v>81.818200000000004</c:v>
                </c:pt>
                <c:pt idx="3">
                  <c:v>81.818200000000004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26.415099999999999</c:v>
                </c:pt>
                <c:pt idx="3">
                  <c:v>38.8889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14.8148</c:v>
                </c:pt>
                <c:pt idx="3">
                  <c:v>24.2424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17.307700000000001</c:v>
                </c:pt>
                <c:pt idx="3">
                  <c:v>3.0303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4.3132000000000001</c:v>
                </c:pt>
                <c:pt idx="1">
                  <c:v>10.659599999999999</c:v>
                </c:pt>
                <c:pt idx="2">
                  <c:v>2.0394000000000001</c:v>
                </c:pt>
                <c:pt idx="3">
                  <c:v>7.8966000000000003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12.766</c:v>
                </c:pt>
                <c:pt idx="1">
                  <c:v>36.538499999999999</c:v>
                </c:pt>
                <c:pt idx="3">
                  <c:v>30.303000000000001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6.5911999999999997</c:v>
                </c:pt>
                <c:pt idx="1">
                  <c:v>33.622999999999998</c:v>
                </c:pt>
                <c:pt idx="2">
                  <c:v>4.9965000000000002</c:v>
                </c:pt>
                <c:pt idx="3">
                  <c:v>31.135999999999999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1.2708999999999999</c:v>
                </c:pt>
                <c:pt idx="1">
                  <c:v>6.2123999999999997</c:v>
                </c:pt>
                <c:pt idx="2">
                  <c:v>0.77680000000000005</c:v>
                </c:pt>
                <c:pt idx="3">
                  <c:v>4.2807000000000004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11.764699999999999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1.9411</c:v>
                </c:pt>
                <c:pt idx="1">
                  <c:v>8.3165999999999993</c:v>
                </c:pt>
                <c:pt idx="2">
                  <c:v>1.8335999999999999</c:v>
                </c:pt>
                <c:pt idx="3">
                  <c:v>7.8224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1.9384999999999999</c:v>
                </c:pt>
                <c:pt idx="1">
                  <c:v>8.7624999999999993</c:v>
                </c:pt>
                <c:pt idx="2">
                  <c:v>0.91810000000000003</c:v>
                </c:pt>
                <c:pt idx="3">
                  <c:v>6.3380000000000001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1.1416999999999999</c:v>
                </c:pt>
                <c:pt idx="1">
                  <c:v>2.7480000000000002</c:v>
                </c:pt>
                <c:pt idx="2">
                  <c:v>0.84809999999999997</c:v>
                </c:pt>
                <c:pt idx="3">
                  <c:v>1.6937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58.490600000000001</c:v>
                </c:pt>
                <c:pt idx="1">
                  <c:v>78.431399999999996</c:v>
                </c:pt>
                <c:pt idx="2">
                  <c:v>71.428600000000003</c:v>
                </c:pt>
                <c:pt idx="3">
                  <c:v>75.757599999999996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51.673099999999998</c:v>
                </c:pt>
                <c:pt idx="1">
                  <c:v>63.1126</c:v>
                </c:pt>
                <c:pt idx="2">
                  <c:v>63.686399999999999</c:v>
                </c:pt>
                <c:pt idx="3">
                  <c:v>70.034599999999998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47.058799999999998</c:v>
                </c:pt>
                <c:pt idx="1">
                  <c:v>72.7273</c:v>
                </c:pt>
                <c:pt idx="2">
                  <c:v>75</c:v>
                </c:pt>
                <c:pt idx="3">
                  <c:v>77.083299999999994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48.148099999999999</c:v>
                </c:pt>
                <c:pt idx="1">
                  <c:v>60.377400000000002</c:v>
                </c:pt>
                <c:pt idx="2">
                  <c:v>64.516099999999994</c:v>
                </c:pt>
                <c:pt idx="3">
                  <c:v>77.777799999999999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58.490600000000001</c:v>
                </c:pt>
                <c:pt idx="1">
                  <c:v>78.431399999999996</c:v>
                </c:pt>
                <c:pt idx="2">
                  <c:v>71.428600000000003</c:v>
                </c:pt>
                <c:pt idx="3">
                  <c:v>75.757599999999996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Sävsjö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49.019599999999997</c:v>
                </c:pt>
                <c:pt idx="1">
                  <c:v>70.588200000000001</c:v>
                </c:pt>
                <c:pt idx="2">
                  <c:v>47.619</c:v>
                </c:pt>
                <c:pt idx="3">
                  <c:v>81.818200000000004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42.968200000000003</c:v>
                </c:pt>
                <c:pt idx="1">
                  <c:v>72.829700000000003</c:v>
                </c:pt>
                <c:pt idx="2">
                  <c:v>44.069000000000003</c:v>
                </c:pt>
                <c:pt idx="3">
                  <c:v>76.778199999999998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F5CF0-758B-41CB-8ED3-4FECA2B4F64B}" type="datetimeFigureOut">
              <a:rPr lang="sv-SE" smtClean="0"/>
              <a:t>2024-02-28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D7277-19D2-47B9-B971-6B20B3067876}" type="slidenum">
              <a:rPr lang="sv-SE" smtClean="0"/>
              <a:t>‹#›</a:t>
            </a:fld>
            <a:endParaRPr lang="sv-SE"/>
          </a:p>
        </p:txBody>
      </p:sp>
    </p:spTree>
    <p:extLst>
      <p:ext uri="{BB962C8B-B14F-4D97-AF65-F5344CB8AC3E}">
        <p14:creationId xmlns:p14="http://schemas.microsoft.com/office/powerpoint/2010/main" val="144938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41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3.xml"/><Relationship Id="rId4" Type="http://schemas.openxmlformats.org/officeDocument/2006/relationships/image" Target="../media/image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3.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204285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68092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364430430"/>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23667594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41748955"/>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302955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467135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758171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669757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939282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4620838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356209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Sävsjö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3738588533"/>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7158024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4151815307"/>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4855202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42788633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19837252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417134980"/>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22896707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11641497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14098838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588702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40533870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68585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465545050"/>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35231496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12606314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55788893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89132085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3929865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7072443" y="6143125"/>
            <a:ext cx="4856163" cy="900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extLst>
                <p:ext uri="{D42A27DB-BD31-4B8C-83A1-F6EECF244321}">
                  <p14:modId xmlns:p14="http://schemas.microsoft.com/office/powerpoint/2010/main" val="1006031196"/>
                </p:ext>
              </p:extLst>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121390899"/>
                </p:ext>
              </p:extLst>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75728" y="61560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547727937"/>
                </p:ext>
              </p:extLst>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7010897" y="6161125"/>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357331404"/>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009598982"/>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2433950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67298496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64606469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5779449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56795249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2364952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ell 6"/>
          <p:cNvGraphicFramePr>
            <a:graphicFrameLocks noGrp="1"/>
          </p:cNvGraphicFramePr>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1679623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135140088"/>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068408902"/>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75221756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31649296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20210361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0213710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92965359"/>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320585455"/>
              </p:ext>
            </p:extLst>
          </p:nvPr>
        </p:nvGraphicFramePr>
        <p:xfrm>
          <a:off x="2060960" y="2544999"/>
          <a:ext cx="8070080" cy="2710715"/>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144</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111</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77</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Gy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86</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57</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66</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655235848"/>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65410852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300697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3068923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C164EA03-A172-241B-7CF6-5AAA5CC12B5E}"/>
              </a:ext>
            </a:extLst>
          </p:cNvPr>
          <p:cNvGrpSpPr/>
          <p:nvPr/>
        </p:nvGrpSpPr>
        <p:grpSpPr>
          <a:xfrm>
            <a:off x="714000" y="2136985"/>
            <a:ext cx="10764000" cy="3312000"/>
            <a:chOff x="720000" y="2196000"/>
            <a:chExt cx="10764000" cy="3312000"/>
          </a:xfrm>
        </p:grpSpPr>
        <p:graphicFrame>
          <p:nvGraphicFramePr>
            <p:cNvPr id="10" name="BodyContentTable">
              <a:extLst>
                <a:ext uri="{FF2B5EF4-FFF2-40B4-BE49-F238E27FC236}">
                  <a16:creationId xmlns:a16="http://schemas.microsoft.com/office/drawing/2014/main" id="{F1555F5C-EE8F-4787-24B1-C3F453847D9C}"/>
                </a:ext>
              </a:extLst>
            </p:cNvPr>
            <p:cNvGraphicFramePr>
              <a:graphicFrameLocks/>
            </p:cNvGraphicFramePr>
            <p:nvPr>
              <p:extLst>
                <p:ext uri="{D42A27DB-BD31-4B8C-83A1-F6EECF244321}">
                  <p14:modId xmlns:p14="http://schemas.microsoft.com/office/powerpoint/2010/main" val="293901782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535FDC33-C2AD-49B9-0236-70D442DB4718}"/>
                </a:ext>
              </a:extLst>
            </p:cNvPr>
            <p:cNvGraphicFramePr>
              <a:graphicFrameLocks/>
            </p:cNvGraphicFramePr>
            <p:nvPr>
              <p:extLst>
                <p:ext uri="{D42A27DB-BD31-4B8C-83A1-F6EECF244321}">
                  <p14:modId xmlns:p14="http://schemas.microsoft.com/office/powerpoint/2010/main" val="425253895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634483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8566901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8162422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68995724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486045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57256190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8300277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93954265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12556779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0428779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1798006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087161456"/>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757343550"/>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a:t>
            </a:r>
            <a:r>
              <a:rPr lang="sv-SE" smtClean="0"/>
              <a:t>– Sävsjö </a:t>
            </a:r>
            <a:r>
              <a:rPr lang="sv-SE" dirty="0" smtClean="0"/>
              <a:t>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637252"/>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a:t>
            </a:r>
            <a:r>
              <a:rPr lang="sv-SE" sz="1300" dirty="0" smtClean="0"/>
              <a:t>tjejerna i årskurs 9 </a:t>
            </a:r>
            <a:r>
              <a:rPr lang="sv-SE" sz="1300" dirty="0"/>
              <a:t>uppger </a:t>
            </a:r>
            <a:r>
              <a:rPr lang="sv-SE" sz="1300" dirty="0" smtClean="0"/>
              <a:t>i lägre </a:t>
            </a:r>
            <a:r>
              <a:rPr lang="sv-SE" sz="1300" dirty="0"/>
              <a:t>utsträckning bra eller mycket bra </a:t>
            </a:r>
            <a:r>
              <a:rPr lang="sv-SE" sz="1300" dirty="0" smtClean="0"/>
              <a:t>hälsa, högt psykiskt välbefinnande och i högre utsträckning två eller fler psykosomatiska besvär fler gånger i veckan jämfört med övriga grupper i Sävsjö kommun. </a:t>
            </a:r>
            <a:endParaRPr lang="sv-SE" sz="1300" dirty="0"/>
          </a:p>
          <a:p>
            <a:pPr>
              <a:lnSpc>
                <a:spcPct val="150000"/>
              </a:lnSpc>
              <a:spcAft>
                <a:spcPts val="0"/>
              </a:spcAft>
              <a:buClrTx/>
            </a:pPr>
            <a:r>
              <a:rPr lang="sv-SE" sz="1300" dirty="0" smtClean="0"/>
              <a:t>Kostvanorna </a:t>
            </a:r>
            <a:r>
              <a:rPr lang="sv-SE" sz="1300" dirty="0"/>
              <a:t>har försämrats med färre unga som äter frukost, minskat intag av frukt samt 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alkohol och spel</a:t>
            </a:r>
            <a:endParaRPr lang="sv-SE" sz="1300" b="1" dirty="0"/>
          </a:p>
          <a:p>
            <a:pPr>
              <a:lnSpc>
                <a:spcPct val="150000"/>
              </a:lnSpc>
              <a:spcAft>
                <a:spcPts val="0"/>
              </a:spcAft>
              <a:buClrTx/>
            </a:pPr>
            <a:r>
              <a:rPr lang="sv-SE" sz="1300" dirty="0" smtClean="0"/>
              <a:t>Andel unga som rökt vattenpipa en eller flera gånger är högre i Sävsjö kommun än i länet, framför allt bland tjejer i skolår 2 på gymnasiet (29 % jämfört med 17 %) </a:t>
            </a:r>
          </a:p>
          <a:p>
            <a:pPr>
              <a:lnSpc>
                <a:spcPct val="150000"/>
              </a:lnSpc>
              <a:spcAft>
                <a:spcPts val="0"/>
              </a:spcAft>
              <a:buClrTx/>
            </a:pPr>
            <a:r>
              <a:rPr lang="sv-SE" sz="1300" dirty="0" smtClean="0"/>
              <a:t>En lägre andel unga har druckit alkohol någon gång under de senaste 12 månaderna i Sävsjö kommun jämför med länet, förutom bland tjejerna i årskurs 9</a:t>
            </a:r>
          </a:p>
          <a:p>
            <a:pPr marL="0" indent="0">
              <a:lnSpc>
                <a:spcPct val="150000"/>
              </a:lnSpc>
              <a:spcAft>
                <a:spcPts val="0"/>
              </a:spcAft>
              <a:buClrTx/>
              <a:buNone/>
            </a:pP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84877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49167976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11677429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37799332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63523825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87429471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00542974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9248927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2939408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40498411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35990197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skolarbetet (åk 9 </a:t>
            </a:r>
            <a:r>
              <a:rPr lang="sv-SE" sz="1300" dirty="0" smtClean="0"/>
              <a:t>49 </a:t>
            </a:r>
            <a:r>
              <a:rPr lang="sv-SE" sz="1300" dirty="0"/>
              <a:t>%, </a:t>
            </a:r>
            <a:r>
              <a:rPr lang="sv-SE" sz="1300" dirty="0" err="1"/>
              <a:t>gy</a:t>
            </a:r>
            <a:r>
              <a:rPr lang="sv-SE" sz="1300" dirty="0"/>
              <a:t> 2 </a:t>
            </a:r>
            <a:r>
              <a:rPr lang="sv-SE" sz="1300" dirty="0" smtClean="0"/>
              <a:t>48%) </a:t>
            </a:r>
            <a:r>
              <a:rPr lang="sv-SE" sz="1300" dirty="0"/>
              <a:t>jämfört med killar (åk 9 71 %, </a:t>
            </a:r>
            <a:r>
              <a:rPr lang="sv-SE" sz="1300" dirty="0" err="1"/>
              <a:t>gy</a:t>
            </a:r>
            <a:r>
              <a:rPr lang="sv-SE" sz="1300" dirty="0"/>
              <a:t> 2 </a:t>
            </a:r>
            <a:r>
              <a:rPr lang="sv-SE" sz="1300" dirty="0" smtClean="0"/>
              <a:t>82 %).  </a:t>
            </a:r>
            <a:endParaRPr lang="sv-SE" sz="1300" dirty="0"/>
          </a:p>
          <a:p>
            <a:pPr>
              <a:lnSpc>
                <a:spcPct val="150000"/>
              </a:lnSpc>
              <a:spcAft>
                <a:spcPts val="0"/>
              </a:spcAft>
              <a:buClrTx/>
            </a:pPr>
            <a:r>
              <a:rPr lang="sv-SE" sz="1300" dirty="0"/>
              <a:t>Andel </a:t>
            </a:r>
            <a:r>
              <a:rPr lang="sv-SE" sz="1300" dirty="0" smtClean="0"/>
              <a:t>killar </a:t>
            </a:r>
            <a:r>
              <a:rPr lang="sv-SE" sz="1300" dirty="0"/>
              <a:t>som skolkat någon gång per termin eller oftare </a:t>
            </a:r>
            <a:r>
              <a:rPr lang="sv-SE" sz="1300" dirty="0" smtClean="0"/>
              <a:t>är högre i Sävsjö kommun jämfört med länet. </a:t>
            </a:r>
          </a:p>
          <a:p>
            <a:pPr>
              <a:lnSpc>
                <a:spcPct val="150000"/>
              </a:lnSpc>
              <a:spcAft>
                <a:spcPts val="0"/>
              </a:spcAft>
              <a:buClrTx/>
            </a:pPr>
            <a:r>
              <a:rPr lang="sv-SE" sz="1300" dirty="0" smtClean="0"/>
              <a:t>Andel unga som brukar ägna tid till skolarbete eller läxor minst 1-2 kvällar per vecka har minskat sedan förra mätningen, framför allt bland killarna, där andelen är lägre i Sävsjö kommun än i länet både i årskurs 9 och skolår 2 på gymnasiet.</a:t>
            </a:r>
            <a:endParaRPr lang="sv-SE" sz="1300" dirty="0"/>
          </a:p>
          <a:p>
            <a:pPr>
              <a:lnSpc>
                <a:spcPct val="150000"/>
              </a:lnSpc>
              <a:spcAft>
                <a:spcPts val="0"/>
              </a:spcAft>
              <a:buClrTx/>
            </a:pPr>
            <a:r>
              <a:rPr lang="sv-SE" sz="1300" dirty="0" smtClean="0"/>
              <a:t>Tryggheten </a:t>
            </a:r>
            <a:r>
              <a:rPr lang="sv-SE" sz="1300" dirty="0"/>
              <a:t>till och från skolan, på rasterna och i klassrummet har minskat bland </a:t>
            </a:r>
            <a:r>
              <a:rPr lang="sv-SE" sz="1300" dirty="0" smtClean="0"/>
              <a:t>tjejerna i årskurs 9. </a:t>
            </a:r>
            <a:endParaRPr lang="sv-SE" sz="1300" dirty="0"/>
          </a:p>
          <a:p>
            <a:pPr>
              <a:lnSpc>
                <a:spcPct val="150000"/>
              </a:lnSpc>
              <a:spcAft>
                <a:spcPts val="0"/>
              </a:spcAft>
              <a:buClrTx/>
            </a:pPr>
            <a:r>
              <a:rPr lang="sv-SE" sz="1300" dirty="0"/>
              <a:t>Att ha blivit utsatt för sexuella ofredanden av </a:t>
            </a:r>
            <a:r>
              <a:rPr lang="sv-SE" sz="1300" dirty="0" smtClean="0"/>
              <a:t>olika slag är mindre vanligt i Sävsjö kommun, särskilt bland tjejer (21 % jämfört med 38 %).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a:lnSpc>
                <a:spcPct val="150000"/>
              </a:lnSpc>
              <a:spcAft>
                <a:spcPts val="0"/>
              </a:spcAft>
              <a:buClrTx/>
            </a:pPr>
            <a:endParaRPr lang="sv-SE" sz="1300" dirty="0"/>
          </a:p>
          <a:p>
            <a:pPr>
              <a:lnSpc>
                <a:spcPct val="100000"/>
              </a:lnSpc>
              <a:spcAft>
                <a:spcPts val="0"/>
              </a:spcAft>
              <a:buClrTx/>
            </a:pP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507182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0752826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28539002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01398971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25190965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68331931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81193928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96722261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87114061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624886390"/>
              </p:ext>
            </p:extLst>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35869937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8688913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56905978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01850474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80689873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36721137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99677887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6428488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96595116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00366494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75239862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4504018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14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25067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44628536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19032579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83578222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8840505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4191428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88381587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9099265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02959073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4697993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Sävsjö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Sävsjö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1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6431</Words>
  <Application>Microsoft Office PowerPoint</Application>
  <PresentationFormat>Bredbild</PresentationFormat>
  <Paragraphs>838</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123</vt:i4>
      </vt:variant>
    </vt:vector>
  </HeadingPairs>
  <TitlesOfParts>
    <vt:vector size="128" baseType="lpstr">
      <vt:lpstr>Arial</vt:lpstr>
      <vt:lpstr>Calibri</vt:lpstr>
      <vt:lpstr>ADP Theme</vt:lpstr>
      <vt:lpstr>Office-tema</vt:lpstr>
      <vt:lpstr>1_Office-tema</vt:lpstr>
      <vt:lpstr>Folkhälsoenkät Ung 2023</vt:lpstr>
      <vt:lpstr>Information</vt:lpstr>
      <vt:lpstr>Om undersökningen</vt:lpstr>
      <vt:lpstr>Rättelse</vt:lpstr>
      <vt:lpstr>Svarsfrekvenser</vt:lpstr>
      <vt:lpstr>Sammanfattning – Sävsjö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9</cp:revision>
  <dcterms:created xsi:type="dcterms:W3CDTF">2024-01-21T17:30:50Z</dcterms:created>
  <dcterms:modified xsi:type="dcterms:W3CDTF">2024-02-28T13:01:37Z</dcterms:modified>
</cp:coreProperties>
</file>