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51.489400000000003</c:v>
                </c:pt>
                <c:pt idx="1">
                  <c:v>45.9574</c:v>
                </c:pt>
                <c:pt idx="2">
                  <c:v>2.5531999999999999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96</c:v>
                </c:pt>
                <c:pt idx="2">
                  <c:v>68</c:v>
                </c:pt>
                <c:pt idx="3">
                  <c:v>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35.714300000000001</c:v>
                </c:pt>
                <c:pt idx="1">
                  <c:v>72.222200000000001</c:v>
                </c:pt>
                <c:pt idx="3">
                  <c:v>61.538499999999999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0F1-4436-8FCC-604BE828816F}"/>
                </c:ext>
              </c:extLst>
            </c:dLbl>
            <c:dLbl>
              <c:idx val="3"/>
              <c:delete val="1"/>
              <c:extLst>
                <c:ext xmlns:c15="http://schemas.microsoft.com/office/drawing/2012/chart" uri="{CE6537A1-D6FC-4f65-9D91-7224C49458BB}"/>
                <c:ext xmlns:c16="http://schemas.microsoft.com/office/drawing/2014/chart" uri="{C3380CC4-5D6E-409C-BE32-E72D297353CC}">
                  <c16:uniqueId val="{00000001-80F1-4436-8FCC-604BE82881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51.351399999999998</c:v>
                </c:pt>
                <c:pt idx="1">
                  <c:v>71.875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46.7532</c:v>
                </c:pt>
                <c:pt idx="1">
                  <c:v>87.142899999999997</c:v>
                </c:pt>
                <c:pt idx="2">
                  <c:v>33.333300000000001</c:v>
                </c:pt>
                <c:pt idx="3">
                  <c:v>91.489400000000003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68.831199999999995</c:v>
                </c:pt>
                <c:pt idx="1">
                  <c:v>75.714299999999994</c:v>
                </c:pt>
                <c:pt idx="2">
                  <c:v>85.185199999999995</c:v>
                </c:pt>
                <c:pt idx="3">
                  <c:v>89.361699999999999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83.333299999999994</c:v>
                </c:pt>
                <c:pt idx="2">
                  <c:v>25</c:v>
                </c:pt>
                <c:pt idx="3">
                  <c:v>61.538499999999999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167-4CE9-8CD6-BF7FBB246E3D}"/>
                </c:ext>
              </c:extLst>
            </c:dLbl>
            <c:dLbl>
              <c:idx val="3"/>
              <c:delete val="1"/>
              <c:extLst>
                <c:ext xmlns:c15="http://schemas.microsoft.com/office/drawing/2012/chart" uri="{CE6537A1-D6FC-4f65-9D91-7224C49458BB}"/>
                <c:ext xmlns:c16="http://schemas.microsoft.com/office/drawing/2014/chart" uri="{C3380CC4-5D6E-409C-BE32-E72D297353CC}">
                  <c16:uniqueId val="{00000001-6167-4CE9-8CD6-BF7FBB246E3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68.918899999999994</c:v>
                </c:pt>
                <c:pt idx="1">
                  <c:v>76.923100000000005</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68.831199999999995</c:v>
                </c:pt>
                <c:pt idx="1">
                  <c:v>75.714299999999994</c:v>
                </c:pt>
                <c:pt idx="2">
                  <c:v>85.185199999999995</c:v>
                </c:pt>
                <c:pt idx="3">
                  <c:v>89.361699999999999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20.779199999999999</c:v>
                </c:pt>
                <c:pt idx="1">
                  <c:v>15.7143</c:v>
                </c:pt>
                <c:pt idx="2">
                  <c:v>33.333300000000001</c:v>
                </c:pt>
                <c:pt idx="3">
                  <c:v>25.5319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12.820499999999999</c:v>
                </c:pt>
                <c:pt idx="1">
                  <c:v>11.3636</c:v>
                </c:pt>
                <c:pt idx="2">
                  <c:v>28.947399999999998</c:v>
                </c:pt>
                <c:pt idx="3">
                  <c:v>41.666699999999999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2">
                  <c:v>37.036999999999999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12.962999999999999</c:v>
                </c:pt>
                <c:pt idx="2">
                  <c:v>50</c:v>
                </c:pt>
                <c:pt idx="3">
                  <c:v>42.307699999999997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CF3-40EA-B782-F60A48D70D3F}"/>
                </c:ext>
              </c:extLst>
            </c:dLbl>
            <c:dLbl>
              <c:idx val="3"/>
              <c:delete val="1"/>
              <c:extLst>
                <c:ext xmlns:c15="http://schemas.microsoft.com/office/drawing/2012/chart" uri="{CE6537A1-D6FC-4f65-9D91-7224C49458BB}"/>
                <c:ext xmlns:c16="http://schemas.microsoft.com/office/drawing/2014/chart" uri="{C3380CC4-5D6E-409C-BE32-E72D297353CC}">
                  <c16:uniqueId val="{00000001-4CF3-40EA-B782-F60A48D70D3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15.0685</c:v>
                </c:pt>
                <c:pt idx="1">
                  <c:v>20.634899999999998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20.779199999999999</c:v>
                </c:pt>
                <c:pt idx="1">
                  <c:v>15.7143</c:v>
                </c:pt>
                <c:pt idx="2">
                  <c:v>33.333300000000001</c:v>
                </c:pt>
                <c:pt idx="3">
                  <c:v>25.5319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c:v>
                </c:pt>
                <c:pt idx="1">
                  <c:v>38.235300000000002</c:v>
                </c:pt>
                <c:pt idx="2">
                  <c:v>48.148099999999999</c:v>
                </c:pt>
                <c:pt idx="3">
                  <c:v>47.826099999999997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A9B-4A1C-B7C0-174D1A3CF762}"/>
                </c:ext>
              </c:extLst>
            </c:dLbl>
            <c:dLbl>
              <c:idx val="3"/>
              <c:delete val="1"/>
              <c:extLst>
                <c:ext xmlns:c15="http://schemas.microsoft.com/office/drawing/2012/chart" uri="{CE6537A1-D6FC-4f65-9D91-7224C49458BB}"/>
                <c:ext xmlns:c16="http://schemas.microsoft.com/office/drawing/2014/chart" uri="{C3380CC4-5D6E-409C-BE32-E72D297353CC}">
                  <c16:uniqueId val="{00000001-EA9B-4A1C-B7C0-174D1A3CF76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53.521099999999997</c:v>
                </c:pt>
                <c:pt idx="1">
                  <c:v>38.095199999999998</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c:v>
                </c:pt>
                <c:pt idx="1">
                  <c:v>38.235300000000002</c:v>
                </c:pt>
                <c:pt idx="2">
                  <c:v>48.148099999999999</c:v>
                </c:pt>
                <c:pt idx="3">
                  <c:v>47.826099999999997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c:v>
                </c:pt>
                <c:pt idx="1">
                  <c:v>13.235300000000001</c:v>
                </c:pt>
                <c:pt idx="2">
                  <c:v>18.5185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3D7-43C6-AC45-286B06A6A5DA}"/>
                </c:ext>
              </c:extLst>
            </c:dLbl>
            <c:dLbl>
              <c:idx val="3"/>
              <c:delete val="1"/>
              <c:extLst>
                <c:ext xmlns:c15="http://schemas.microsoft.com/office/drawing/2012/chart" uri="{CE6537A1-D6FC-4f65-9D91-7224C49458BB}"/>
                <c:ext xmlns:c16="http://schemas.microsoft.com/office/drawing/2014/chart" uri="{C3380CC4-5D6E-409C-BE32-E72D297353CC}">
                  <c16:uniqueId val="{00000001-D3D7-43C6-AC45-286B06A6A5D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11.2676</c:v>
                </c:pt>
                <c:pt idx="1">
                  <c:v>17.4603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c:v>
                </c:pt>
                <c:pt idx="1">
                  <c:v>13.235300000000001</c:v>
                </c:pt>
                <c:pt idx="2">
                  <c:v>18.5185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30.666699999999999</c:v>
                </c:pt>
                <c:pt idx="1">
                  <c:v>17.910399999999999</c:v>
                </c:pt>
                <c:pt idx="2">
                  <c:v>29.6296</c:v>
                </c:pt>
                <c:pt idx="3">
                  <c:v>30.434799999999999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CAC-4465-AB31-F3BD63103B3E}"/>
                </c:ext>
              </c:extLst>
            </c:dLbl>
            <c:dLbl>
              <c:idx val="3"/>
              <c:delete val="1"/>
              <c:extLst>
                <c:ext xmlns:c15="http://schemas.microsoft.com/office/drawing/2012/chart" uri="{CE6537A1-D6FC-4f65-9D91-7224C49458BB}"/>
                <c:ext xmlns:c16="http://schemas.microsoft.com/office/drawing/2014/chart" uri="{C3380CC4-5D6E-409C-BE32-E72D297353CC}">
                  <c16:uniqueId val="{00000001-DCAC-4465-AB31-F3BD63103B3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86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c:v>
                </c:pt>
                <c:pt idx="1">
                  <c:v>96</c:v>
                </c:pt>
                <c:pt idx="2">
                  <c:v>68</c:v>
                </c:pt>
                <c:pt idx="3">
                  <c:v>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F75-4B46-943C-C72EF5D6EF28}"/>
                </c:ext>
              </c:extLst>
            </c:dLbl>
            <c:dLbl>
              <c:idx val="3"/>
              <c:delete val="1"/>
              <c:extLst>
                <c:ext xmlns:c15="http://schemas.microsoft.com/office/drawing/2012/chart" uri="{CE6537A1-D6FC-4f65-9D91-7224C49458BB}"/>
                <c:ext xmlns:c16="http://schemas.microsoft.com/office/drawing/2014/chart" uri="{C3380CC4-5D6E-409C-BE32-E72D297353CC}">
                  <c16:uniqueId val="{00000001-8F75-4B46-943C-C72EF5D6EF2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29.166699999999999</c:v>
                </c:pt>
                <c:pt idx="1">
                  <c:v>34.9206</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30.666699999999999</c:v>
                </c:pt>
                <c:pt idx="1">
                  <c:v>17.910399999999999</c:v>
                </c:pt>
                <c:pt idx="2">
                  <c:v>29.6296</c:v>
                </c:pt>
                <c:pt idx="3">
                  <c:v>30.434799999999999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c:v>
                </c:pt>
                <c:pt idx="1">
                  <c:v>29.8507</c:v>
                </c:pt>
                <c:pt idx="2">
                  <c:v>33.333300000000001</c:v>
                </c:pt>
                <c:pt idx="3">
                  <c:v>39.130400000000002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306-4EA6-A37A-577BD75C0C51}"/>
                </c:ext>
              </c:extLst>
            </c:dLbl>
            <c:dLbl>
              <c:idx val="3"/>
              <c:delete val="1"/>
              <c:extLst>
                <c:ext xmlns:c15="http://schemas.microsoft.com/office/drawing/2012/chart" uri="{CE6537A1-D6FC-4f65-9D91-7224C49458BB}"/>
                <c:ext xmlns:c16="http://schemas.microsoft.com/office/drawing/2014/chart" uri="{C3380CC4-5D6E-409C-BE32-E72D297353CC}">
                  <c16:uniqueId val="{00000001-1306-4EA6-A37A-577BD75C0C5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23.6111</c:v>
                </c:pt>
                <c:pt idx="1">
                  <c:v>30.1587</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c:v>
                </c:pt>
                <c:pt idx="1">
                  <c:v>29.8507</c:v>
                </c:pt>
                <c:pt idx="2">
                  <c:v>33.333300000000001</c:v>
                </c:pt>
                <c:pt idx="3">
                  <c:v>39.130400000000002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10.8108</c:v>
                </c:pt>
                <c:pt idx="1">
                  <c:v>78.828800000000001</c:v>
                </c:pt>
                <c:pt idx="2">
                  <c:v>24.774799999999999</c:v>
                </c:pt>
                <c:pt idx="3">
                  <c:v>17.040400000000002</c:v>
                </c:pt>
                <c:pt idx="4">
                  <c:v>3.6697000000000002</c:v>
                </c:pt>
                <c:pt idx="5">
                  <c:v>23.7668</c:v>
                </c:pt>
                <c:pt idx="6">
                  <c:v>42.081400000000002</c:v>
                </c:pt>
                <c:pt idx="7">
                  <c:v>18.018000000000001</c:v>
                </c:pt>
                <c:pt idx="8">
                  <c:v>56.053800000000003</c:v>
                </c:pt>
                <c:pt idx="9">
                  <c:v>5.9090999999999996</c:v>
                </c:pt>
                <c:pt idx="10">
                  <c:v>78.828800000000001</c:v>
                </c:pt>
                <c:pt idx="11">
                  <c:v>63.677100000000003</c:v>
                </c:pt>
                <c:pt idx="12">
                  <c:v>86.160700000000006</c:v>
                </c:pt>
                <c:pt idx="13">
                  <c:v>89.285700000000006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10.8108</c:v>
                </c:pt>
                <c:pt idx="1">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13.6364</c:v>
                </c:pt>
                <c:pt idx="2">
                  <c:v>13.513500000000001</c:v>
                </c:pt>
                <c:pt idx="3">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33.333300000000001</c:v>
                </c:pt>
                <c:pt idx="1">
                  <c:v>26.415099999999999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FC3-427F-9504-532DD6683D76}"/>
                </c:ext>
              </c:extLst>
            </c:dLbl>
            <c:dLbl>
              <c:idx val="3"/>
              <c:delete val="1"/>
              <c:extLst>
                <c:ext xmlns:c15="http://schemas.microsoft.com/office/drawing/2012/chart" uri="{CE6537A1-D6FC-4f65-9D91-7224C49458BB}"/>
                <c:ext xmlns:c16="http://schemas.microsoft.com/office/drawing/2014/chart" uri="{C3380CC4-5D6E-409C-BE32-E72D297353CC}">
                  <c16:uniqueId val="{00000001-3FC3-427F-9504-532DD6683D7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11.4754</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10.8108</c:v>
                </c:pt>
                <c:pt idx="1">
                  <c:v>17.647099999999998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82.432400000000001</c:v>
                </c:pt>
                <c:pt idx="1">
                  <c:v>69.565200000000004</c:v>
                </c:pt>
                <c:pt idx="2">
                  <c:v>73.076899999999995</c:v>
                </c:pt>
                <c:pt idx="3">
                  <c:v>91.304299999999998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82.051299999999998</c:v>
                </c:pt>
                <c:pt idx="1">
                  <c:v>70.454499999999996</c:v>
                </c:pt>
                <c:pt idx="2">
                  <c:v>60.526299999999999</c:v>
                </c:pt>
                <c:pt idx="3">
                  <c:v>69.444400000000002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c:v>
                </c:pt>
                <c:pt idx="1">
                  <c:v>86.956500000000005</c:v>
                </c:pt>
                <c:pt idx="2">
                  <c:v>44</c:v>
                </c:pt>
                <c:pt idx="3">
                  <c:v>73.684200000000004</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68.292699999999996</c:v>
                </c:pt>
                <c:pt idx="1">
                  <c:v>77.358500000000006</c:v>
                </c:pt>
                <c:pt idx="2">
                  <c:v>70</c:v>
                </c:pt>
                <c:pt idx="3">
                  <c:v>80.769199999999998</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A37-4C20-B488-7BDBBDC78871}"/>
                </c:ext>
              </c:extLst>
            </c:dLbl>
            <c:dLbl>
              <c:idx val="3"/>
              <c:delete val="1"/>
              <c:extLst>
                <c:ext xmlns:c15="http://schemas.microsoft.com/office/drawing/2012/chart" uri="{CE6537A1-D6FC-4f65-9D91-7224C49458BB}"/>
                <c:ext xmlns:c16="http://schemas.microsoft.com/office/drawing/2014/chart" uri="{C3380CC4-5D6E-409C-BE32-E72D297353CC}">
                  <c16:uniqueId val="{00000001-2A37-4C20-B488-7BDBBDC7887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81.944400000000002</c:v>
                </c:pt>
                <c:pt idx="1">
                  <c:v>77.777799999999999</c:v>
                </c:pt>
                <c:pt idx="2">
                  <c:v>#N/A</c:v>
                </c:pt>
                <c:pt idx="3">
                  <c:v>#N/A</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82.432400000000001</c:v>
                </c:pt>
                <c:pt idx="1">
                  <c:v>69.565200000000004</c:v>
                </c:pt>
                <c:pt idx="2">
                  <c:v>73.076899999999995</c:v>
                </c:pt>
                <c:pt idx="3">
                  <c:v>91.304299999999998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35.135100000000001</c:v>
                </c:pt>
                <c:pt idx="1">
                  <c:v>11.764699999999999</c:v>
                </c:pt>
                <c:pt idx="2">
                  <c:v>37.036999999999999</c:v>
                </c:pt>
                <c:pt idx="3">
                  <c:v>17.391300000000001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50E-4EF1-9B47-6DF4F8EEC22B}"/>
                </c:ext>
              </c:extLst>
            </c:dLbl>
            <c:dLbl>
              <c:idx val="3"/>
              <c:delete val="1"/>
              <c:extLst>
                <c:ext xmlns:c15="http://schemas.microsoft.com/office/drawing/2012/chart" uri="{CE6537A1-D6FC-4f65-9D91-7224C49458BB}"/>
                <c:ext xmlns:c16="http://schemas.microsoft.com/office/drawing/2014/chart" uri="{C3380CC4-5D6E-409C-BE32-E72D297353CC}">
                  <c16:uniqueId val="{00000001-650E-4EF1-9B47-6DF4F8EEC22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38.8889</c:v>
                </c:pt>
                <c:pt idx="1">
                  <c:v>33.333300000000001</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35.135100000000001</c:v>
                </c:pt>
                <c:pt idx="1">
                  <c:v>11.764699999999999</c:v>
                </c:pt>
                <c:pt idx="2">
                  <c:v>37.036999999999999</c:v>
                </c:pt>
                <c:pt idx="3">
                  <c:v>17.391300000000001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Vaggeryds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26.851900000000001</c:v>
                </c:pt>
                <c:pt idx="1">
                  <c:v>17.757000000000001</c:v>
                </c:pt>
                <c:pt idx="2">
                  <c:v>25</c:v>
                </c:pt>
                <c:pt idx="3">
                  <c:v>25</c:v>
                </c:pt>
                <c:pt idx="4">
                  <c:v>40.740699999999997</c:v>
                </c:pt>
                <c:pt idx="5">
                  <c:v>30.841100000000001</c:v>
                </c:pt>
                <c:pt idx="6">
                  <c:v>50</c:v>
                </c:pt>
                <c:pt idx="7">
                  <c:v>27.777799999999999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Vaggeryds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7.4379999999999997</c:v>
                </c:pt>
                <c:pt idx="1">
                  <c:v>5</c:v>
                </c:pt>
                <c:pt idx="2">
                  <c:v>10.7438</c:v>
                </c:pt>
                <c:pt idx="4">
                  <c:v>13.223100000000001</c:v>
                </c:pt>
                <c:pt idx="5">
                  <c:v>5.7850999999999999</c:v>
                </c:pt>
                <c:pt idx="6">
                  <c:v>8.3332999999999995</c:v>
                </c:pt>
                <c:pt idx="7">
                  <c:v>12.396699999999999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30.666699999999999</c:v>
                </c:pt>
                <c:pt idx="2">
                  <c:v>38.461500000000001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8DC-4326-BFCF-E1D43CFE1F9D}"/>
                </c:ext>
              </c:extLst>
            </c:dLbl>
            <c:dLbl>
              <c:idx val="3"/>
              <c:delete val="1"/>
              <c:extLst>
                <c:ext xmlns:c15="http://schemas.microsoft.com/office/drawing/2012/chart" uri="{CE6537A1-D6FC-4f65-9D91-7224C49458BB}"/>
                <c:ext xmlns:c16="http://schemas.microsoft.com/office/drawing/2014/chart" uri="{C3380CC4-5D6E-409C-BE32-E72D297353CC}">
                  <c16:uniqueId val="{00000001-C8DC-4326-BFCF-E1D43CFE1F9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30.666699999999999</c:v>
                </c:pt>
                <c:pt idx="2">
                  <c:v>38.461500000000001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8.2192000000000007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DAF-46FB-A988-BFD2471789EA}"/>
                </c:ext>
              </c:extLst>
            </c:dLbl>
            <c:dLbl>
              <c:idx val="3"/>
              <c:delete val="1"/>
              <c:extLst>
                <c:ext xmlns:c15="http://schemas.microsoft.com/office/drawing/2012/chart" uri="{CE6537A1-D6FC-4f65-9D91-7224C49458BB}"/>
                <c:ext xmlns:c16="http://schemas.microsoft.com/office/drawing/2014/chart" uri="{C3380CC4-5D6E-409C-BE32-E72D297353CC}">
                  <c16:uniqueId val="{00000001-FDAF-46FB-A988-BFD2471789E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8.2192000000000007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33.783799999999999</c:v>
                </c:pt>
                <c:pt idx="1">
                  <c:v>14.492800000000001</c:v>
                </c:pt>
                <c:pt idx="2">
                  <c:v>33.333300000000001</c:v>
                </c:pt>
                <c:pt idx="3">
                  <c:v>10.8696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8C1-4BD4-B904-92BE5D2BB065}"/>
                </c:ext>
              </c:extLst>
            </c:dLbl>
            <c:dLbl>
              <c:idx val="3"/>
              <c:delete val="1"/>
              <c:extLst>
                <c:ext xmlns:c15="http://schemas.microsoft.com/office/drawing/2012/chart" uri="{CE6537A1-D6FC-4f65-9D91-7224C49458BB}"/>
                <c:ext xmlns:c16="http://schemas.microsoft.com/office/drawing/2014/chart" uri="{C3380CC4-5D6E-409C-BE32-E72D297353CC}">
                  <c16:uniqueId val="{00000001-98C1-4BD4-B904-92BE5D2BB06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35.135100000000001</c:v>
                </c:pt>
                <c:pt idx="1">
                  <c:v>19.047599999999999</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33.783799999999999</c:v>
                </c:pt>
                <c:pt idx="1">
                  <c:v>14.492800000000001</c:v>
                </c:pt>
                <c:pt idx="2">
                  <c:v>33.333300000000001</c:v>
                </c:pt>
                <c:pt idx="3">
                  <c:v>10.8696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59.722200000000001</c:v>
                </c:pt>
                <c:pt idx="1">
                  <c:v>26.087</c:v>
                </c:pt>
                <c:pt idx="2">
                  <c:v>51.851900000000001</c:v>
                </c:pt>
                <c:pt idx="3">
                  <c:v>30.434799999999999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59E-4234-ADA7-C4DB0979C991}"/>
                </c:ext>
              </c:extLst>
            </c:dLbl>
            <c:dLbl>
              <c:idx val="3"/>
              <c:delete val="1"/>
              <c:extLst>
                <c:ext xmlns:c15="http://schemas.microsoft.com/office/drawing/2012/chart" uri="{CE6537A1-D6FC-4f65-9D91-7224C49458BB}"/>
                <c:ext xmlns:c16="http://schemas.microsoft.com/office/drawing/2014/chart" uri="{C3380CC4-5D6E-409C-BE32-E72D297353CC}">
                  <c16:uniqueId val="{00000001-359E-4234-ADA7-C4DB0979C99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31.506799999999998</c:v>
                </c:pt>
                <c:pt idx="1">
                  <c:v>25.396799999999999</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59.722200000000001</c:v>
                </c:pt>
                <c:pt idx="1">
                  <c:v>26.087</c:v>
                </c:pt>
                <c:pt idx="2">
                  <c:v>51.851900000000001</c:v>
                </c:pt>
                <c:pt idx="3">
                  <c:v>30.434799999999999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24.324300000000001</c:v>
                </c:pt>
                <c:pt idx="1">
                  <c:v>8.8234999999999992</c:v>
                </c:pt>
                <c:pt idx="2">
                  <c:v>25.925899999999999</c:v>
                </c:pt>
                <c:pt idx="3">
                  <c:v>13.0435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A05-412C-9382-C795345EC82F}"/>
                </c:ext>
              </c:extLst>
            </c:dLbl>
            <c:dLbl>
              <c:idx val="3"/>
              <c:delete val="1"/>
              <c:extLst>
                <c:ext xmlns:c15="http://schemas.microsoft.com/office/drawing/2012/chart" uri="{CE6537A1-D6FC-4f65-9D91-7224C49458BB}"/>
                <c:ext xmlns:c16="http://schemas.microsoft.com/office/drawing/2014/chart" uri="{C3380CC4-5D6E-409C-BE32-E72D297353CC}">
                  <c16:uniqueId val="{00000001-0A05-412C-9382-C795345EC82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19.178100000000001</c:v>
                </c:pt>
                <c:pt idx="1">
                  <c:v>17.4603</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24.324300000000001</c:v>
                </c:pt>
                <c:pt idx="1">
                  <c:v>8.8234999999999992</c:v>
                </c:pt>
                <c:pt idx="2">
                  <c:v>25.925899999999999</c:v>
                </c:pt>
                <c:pt idx="3">
                  <c:v>13.0435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c:v>
                </c:pt>
                <c:pt idx="1">
                  <c:v>9.5890000000000004</c:v>
                </c:pt>
                <c:pt idx="2">
                  <c:v>42.857100000000003</c:v>
                </c:pt>
                <c:pt idx="3">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63.513500000000001</c:v>
                </c:pt>
                <c:pt idx="1">
                  <c:v>47.826099999999997</c:v>
                </c:pt>
                <c:pt idx="2">
                  <c:v>74.074100000000001</c:v>
                </c:pt>
                <c:pt idx="3">
                  <c:v>43.478299999999997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587-4AB9-BE78-7AAC8EE3BC52}"/>
                </c:ext>
              </c:extLst>
            </c:dLbl>
            <c:dLbl>
              <c:idx val="3"/>
              <c:delete val="1"/>
              <c:extLst>
                <c:ext xmlns:c15="http://schemas.microsoft.com/office/drawing/2012/chart" uri="{CE6537A1-D6FC-4f65-9D91-7224C49458BB}"/>
                <c:ext xmlns:c16="http://schemas.microsoft.com/office/drawing/2014/chart" uri="{C3380CC4-5D6E-409C-BE32-E72D297353CC}">
                  <c16:uniqueId val="{00000001-E587-4AB9-BE78-7AAC8EE3BC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57.534199999999998</c:v>
                </c:pt>
                <c:pt idx="1">
                  <c:v>52.381</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63.513500000000001</c:v>
                </c:pt>
                <c:pt idx="1">
                  <c:v>47.826099999999997</c:v>
                </c:pt>
                <c:pt idx="2">
                  <c:v>74.074100000000001</c:v>
                </c:pt>
                <c:pt idx="3">
                  <c:v>43.478299999999997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6.7568000000000001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103-4A1F-90F9-078CDEDBEF19}"/>
                </c:ext>
              </c:extLst>
            </c:dLbl>
            <c:dLbl>
              <c:idx val="3"/>
              <c:delete val="1"/>
              <c:extLst>
                <c:ext xmlns:c15="http://schemas.microsoft.com/office/drawing/2012/chart" uri="{CE6537A1-D6FC-4f65-9D91-7224C49458BB}"/>
                <c:ext xmlns:c16="http://schemas.microsoft.com/office/drawing/2014/chart" uri="{C3380CC4-5D6E-409C-BE32-E72D297353CC}">
                  <c16:uniqueId val="{00000001-0103-4A1F-90F9-078CDEDBEF1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7.9364999999999997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6.7568000000000001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91.780799999999999</c:v>
                </c:pt>
                <c:pt idx="1">
                  <c:v>68.115899999999996</c:v>
                </c:pt>
                <c:pt idx="2">
                  <c:v>81.481499999999997</c:v>
                </c:pt>
                <c:pt idx="3">
                  <c:v>71.739099999999993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55F-4B15-A79C-5453016962E9}"/>
                </c:ext>
              </c:extLst>
            </c:dLbl>
            <c:dLbl>
              <c:idx val="3"/>
              <c:delete val="1"/>
              <c:extLst>
                <c:ext xmlns:c15="http://schemas.microsoft.com/office/drawing/2012/chart" uri="{CE6537A1-D6FC-4f65-9D91-7224C49458BB}"/>
                <c:ext xmlns:c16="http://schemas.microsoft.com/office/drawing/2014/chart" uri="{C3380CC4-5D6E-409C-BE32-E72D297353CC}">
                  <c16:uniqueId val="{00000001-655F-4B15-A79C-5453016962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91.891900000000007</c:v>
                </c:pt>
                <c:pt idx="1">
                  <c:v>78.688500000000005</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91.780799999999999</c:v>
                </c:pt>
                <c:pt idx="1">
                  <c:v>68.115899999999996</c:v>
                </c:pt>
                <c:pt idx="2">
                  <c:v>81.481499999999997</c:v>
                </c:pt>
                <c:pt idx="3">
                  <c:v>71.739099999999993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c:v>
                </c:pt>
                <c:pt idx="1">
                  <c:v>51.470599999999997</c:v>
                </c:pt>
                <c:pt idx="2">
                  <c:v>70.370400000000004</c:v>
                </c:pt>
                <c:pt idx="3">
                  <c:v>78.260900000000007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56.410299999999999</c:v>
                </c:pt>
                <c:pt idx="1">
                  <c:v>47.7273</c:v>
                </c:pt>
                <c:pt idx="2">
                  <c:v>57.8947</c:v>
                </c:pt>
                <c:pt idx="3">
                  <c:v>61.1111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58.5366</c:v>
                </c:pt>
                <c:pt idx="1">
                  <c:v>50</c:v>
                </c:pt>
                <c:pt idx="2">
                  <c:v>55.555599999999998</c:v>
                </c:pt>
                <c:pt idx="3">
                  <c:v>68.421099999999996</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76.923100000000005</c:v>
                </c:pt>
                <c:pt idx="1">
                  <c:v>77.358500000000006</c:v>
                </c:pt>
                <c:pt idx="2">
                  <c:v>65</c:v>
                </c:pt>
                <c:pt idx="3">
                  <c:v>72</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F19-4D6D-94AA-A7056CA727FF}"/>
                </c:ext>
              </c:extLst>
            </c:dLbl>
            <c:dLbl>
              <c:idx val="3"/>
              <c:delete val="1"/>
              <c:extLst>
                <c:ext xmlns:c15="http://schemas.microsoft.com/office/drawing/2012/chart" uri="{CE6537A1-D6FC-4f65-9D91-7224C49458BB}"/>
                <c:ext xmlns:c16="http://schemas.microsoft.com/office/drawing/2014/chart" uri="{C3380CC4-5D6E-409C-BE32-E72D297353CC}">
                  <c16:uniqueId val="{00000001-7F19-4D6D-94AA-A7056CA727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74.324299999999994</c:v>
                </c:pt>
                <c:pt idx="1">
                  <c:v>49.206299999999999</c:v>
                </c:pt>
                <c:pt idx="2">
                  <c:v>#N/A</c:v>
                </c:pt>
                <c:pt idx="3">
                  <c:v>#N/A</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60</c:v>
                </c:pt>
                <c:pt idx="1">
                  <c:v>51.470599999999997</c:v>
                </c:pt>
                <c:pt idx="2">
                  <c:v>70.370400000000004</c:v>
                </c:pt>
                <c:pt idx="3">
                  <c:v>78.260900000000007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86.666700000000006</c:v>
                </c:pt>
                <c:pt idx="1">
                  <c:v>81.159400000000005</c:v>
                </c:pt>
                <c:pt idx="2">
                  <c:v>81.481499999999997</c:v>
                </c:pt>
                <c:pt idx="3">
                  <c:v>95.652199999999993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222-4960-83FB-8E16CFA6FDFB}"/>
                </c:ext>
              </c:extLst>
            </c:dLbl>
            <c:dLbl>
              <c:idx val="3"/>
              <c:delete val="1"/>
              <c:extLst>
                <c:ext xmlns:c15="http://schemas.microsoft.com/office/drawing/2012/chart" uri="{CE6537A1-D6FC-4f65-9D91-7224C49458BB}"/>
                <c:ext xmlns:c16="http://schemas.microsoft.com/office/drawing/2014/chart" uri="{C3380CC4-5D6E-409C-BE32-E72D297353CC}">
                  <c16:uniqueId val="{00000001-5222-4960-83FB-8E16CFA6FD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88.888900000000007</c:v>
                </c:pt>
                <c:pt idx="1">
                  <c:v>75.8065</c:v>
                </c:pt>
                <c:pt idx="2">
                  <c:v>#N/A</c:v>
                </c:pt>
                <c:pt idx="3">
                  <c:v>#N/A</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86.666700000000006</c:v>
                </c:pt>
                <c:pt idx="1">
                  <c:v>81.159400000000005</c:v>
                </c:pt>
                <c:pt idx="2">
                  <c:v>81.481499999999997</c:v>
                </c:pt>
                <c:pt idx="3">
                  <c:v>95.652199999999993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32.432400000000001</c:v>
                </c:pt>
                <c:pt idx="1">
                  <c:v>18.604700000000001</c:v>
                </c:pt>
                <c:pt idx="2">
                  <c:v>26.315799999999999</c:v>
                </c:pt>
                <c:pt idx="3">
                  <c:v>13.513500000000001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35.714300000000001</c:v>
                </c:pt>
                <c:pt idx="1">
                  <c:v>13.0435</c:v>
                </c:pt>
                <c:pt idx="2">
                  <c:v>23.076899999999998</c:v>
                </c:pt>
                <c:pt idx="3">
                  <c:v>30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46.341500000000003</c:v>
                </c:pt>
                <c:pt idx="1">
                  <c:v>15.0943</c:v>
                </c:pt>
                <c:pt idx="2">
                  <c:v>30</c:v>
                </c:pt>
                <c:pt idx="3">
                  <c:v>26.087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375-49FA-A70F-B2E4DE9E139D}"/>
                </c:ext>
              </c:extLst>
            </c:dLbl>
            <c:dLbl>
              <c:idx val="3"/>
              <c:delete val="1"/>
              <c:extLst>
                <c:ext xmlns:c15="http://schemas.microsoft.com/office/drawing/2012/chart" uri="{CE6537A1-D6FC-4f65-9D91-7224C49458BB}"/>
                <c:ext xmlns:c16="http://schemas.microsoft.com/office/drawing/2014/chart" uri="{C3380CC4-5D6E-409C-BE32-E72D297353CC}">
                  <c16:uniqueId val="{00000001-4375-49FA-A70F-B2E4DE9E139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50.684899999999999</c:v>
                </c:pt>
                <c:pt idx="1">
                  <c:v>13.8462</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40</c:v>
                </c:pt>
                <c:pt idx="1">
                  <c:v>9.5890000000000004</c:v>
                </c:pt>
                <c:pt idx="2">
                  <c:v>42.857100000000003</c:v>
                </c:pt>
                <c:pt idx="3">
                  <c:v>18.75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c:v>
                </c:pt>
                <c:pt idx="1">
                  <c:v>78.260900000000007</c:v>
                </c:pt>
                <c:pt idx="2">
                  <c:v>96.296300000000002</c:v>
                </c:pt>
                <c:pt idx="3">
                  <c:v>95.652199999999993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100</c:v>
                </c:pt>
                <c:pt idx="1">
                  <c:v>95.454499999999996</c:v>
                </c:pt>
                <c:pt idx="2">
                  <c:v>92.1053</c:v>
                </c:pt>
                <c:pt idx="3">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90.243899999999996</c:v>
                </c:pt>
                <c:pt idx="1">
                  <c:v>100</c:v>
                </c:pt>
                <c:pt idx="2">
                  <c:v>81.481499999999997</c:v>
                </c:pt>
                <c:pt idx="3">
                  <c:v>89.473699999999994</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90.243899999999996</c:v>
                </c:pt>
                <c:pt idx="1">
                  <c:v>98.076899999999995</c:v>
                </c:pt>
                <c:pt idx="2">
                  <c:v>90</c:v>
                </c:pt>
                <c:pt idx="3">
                  <c:v>91.666700000000006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E22-4610-960C-E61D82836D9D}"/>
                </c:ext>
              </c:extLst>
            </c:dLbl>
            <c:dLbl>
              <c:idx val="3"/>
              <c:delete val="1"/>
              <c:extLst>
                <c:ext xmlns:c15="http://schemas.microsoft.com/office/drawing/2012/chart" uri="{CE6537A1-D6FC-4f65-9D91-7224C49458BB}"/>
                <c:ext xmlns:c16="http://schemas.microsoft.com/office/drawing/2014/chart" uri="{C3380CC4-5D6E-409C-BE32-E72D297353CC}">
                  <c16:uniqueId val="{00000001-AE22-4610-960C-E61D82836D9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90.540499999999994</c:v>
                </c:pt>
                <c:pt idx="1">
                  <c:v>87.301599999999993</c:v>
                </c:pt>
                <c:pt idx="2">
                  <c:v>#N/A</c:v>
                </c:pt>
                <c:pt idx="3">
                  <c:v>#N/A</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92</c:v>
                </c:pt>
                <c:pt idx="1">
                  <c:v>78.260900000000007</c:v>
                </c:pt>
                <c:pt idx="2">
                  <c:v>96.296300000000002</c:v>
                </c:pt>
                <c:pt idx="3">
                  <c:v>95.652199999999993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41.0959</c:v>
                </c:pt>
                <c:pt idx="1">
                  <c:v>43.478299999999997</c:v>
                </c:pt>
                <c:pt idx="2">
                  <c:v>37.036999999999999</c:v>
                </c:pt>
                <c:pt idx="3">
                  <c:v>58.695700000000002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98F-4469-9BC1-7CD5F93F0716}"/>
                </c:ext>
              </c:extLst>
            </c:dLbl>
            <c:dLbl>
              <c:idx val="3"/>
              <c:delete val="1"/>
              <c:extLst>
                <c:ext xmlns:c15="http://schemas.microsoft.com/office/drawing/2012/chart" uri="{CE6537A1-D6FC-4f65-9D91-7224C49458BB}"/>
                <c:ext xmlns:c16="http://schemas.microsoft.com/office/drawing/2014/chart" uri="{C3380CC4-5D6E-409C-BE32-E72D297353CC}">
                  <c16:uniqueId val="{00000001-898F-4469-9BC1-7CD5F93F071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45.205500000000001</c:v>
                </c:pt>
                <c:pt idx="1">
                  <c:v>57.377000000000002</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41.0959</c:v>
                </c:pt>
                <c:pt idx="1">
                  <c:v>43.478299999999997</c:v>
                </c:pt>
                <c:pt idx="2">
                  <c:v>37.036999999999999</c:v>
                </c:pt>
                <c:pt idx="3">
                  <c:v>58.695700000000002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11.594200000000001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9.6153999999999993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938-4910-A65C-86F45B2F41F9}"/>
                </c:ext>
              </c:extLst>
            </c:dLbl>
            <c:dLbl>
              <c:idx val="3"/>
              <c:delete val="1"/>
              <c:extLst>
                <c:ext xmlns:c15="http://schemas.microsoft.com/office/drawing/2012/chart" uri="{CE6537A1-D6FC-4f65-9D91-7224C49458BB}"/>
                <c:ext xmlns:c16="http://schemas.microsoft.com/office/drawing/2014/chart" uri="{C3380CC4-5D6E-409C-BE32-E72D297353CC}">
                  <c16:uniqueId val="{00000001-9938-4910-A65C-86F45B2F41F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11.1111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0</c:v>
                </c:pt>
                <c:pt idx="1">
                  <c:v>11.594200000000001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8.6957000000000004</c:v>
                </c:pt>
                <c:pt idx="2">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16.981100000000001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B23-4333-B739-CA2741072FA8}"/>
                </c:ext>
              </c:extLst>
            </c:dLbl>
            <c:dLbl>
              <c:idx val="3"/>
              <c:delete val="1"/>
              <c:extLst>
                <c:ext xmlns:c15="http://schemas.microsoft.com/office/drawing/2012/chart" uri="{CE6537A1-D6FC-4f65-9D91-7224C49458BB}"/>
                <c:ext xmlns:c16="http://schemas.microsoft.com/office/drawing/2014/chart" uri="{C3380CC4-5D6E-409C-BE32-E72D297353CC}">
                  <c16:uniqueId val="{00000001-3B23-4333-B739-CA2741072FA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13.698600000000001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8.6957000000000004</c:v>
                </c:pt>
                <c:pt idx="2">
                  <c:v>22.222200000000001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23.287700000000001</c:v>
                </c:pt>
                <c:pt idx="1">
                  <c:v>17.391300000000001</c:v>
                </c:pt>
                <c:pt idx="2">
                  <c:v>44.444400000000002</c:v>
                </c:pt>
                <c:pt idx="3">
                  <c:v>10.8696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35.714300000000001</c:v>
                </c:pt>
                <c:pt idx="1">
                  <c:v>26.923100000000002</c:v>
                </c:pt>
                <c:pt idx="3">
                  <c:v>29.166699999999999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22E-4E57-93B9-54A28D019F8C}"/>
                </c:ext>
              </c:extLst>
            </c:dLbl>
            <c:dLbl>
              <c:idx val="3"/>
              <c:delete val="1"/>
              <c:extLst>
                <c:ext xmlns:c15="http://schemas.microsoft.com/office/drawing/2012/chart" uri="{CE6537A1-D6FC-4f65-9D91-7224C49458BB}"/>
                <c:ext xmlns:c16="http://schemas.microsoft.com/office/drawing/2014/chart" uri="{C3380CC4-5D6E-409C-BE32-E72D297353CC}">
                  <c16:uniqueId val="{00000001-522E-4E57-93B9-54A28D019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30.137</c:v>
                </c:pt>
                <c:pt idx="1">
                  <c:v>15.872999999999999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23.287700000000001</c:v>
                </c:pt>
                <c:pt idx="1">
                  <c:v>17.391300000000001</c:v>
                </c:pt>
                <c:pt idx="2">
                  <c:v>44.444400000000002</c:v>
                </c:pt>
                <c:pt idx="3">
                  <c:v>10.8696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43.75</c:v>
                </c:pt>
                <c:pt idx="1">
                  <c:v>6.8493000000000004</c:v>
                </c:pt>
                <c:pt idx="2">
                  <c:v>67.857100000000003</c:v>
                </c:pt>
                <c:pt idx="3">
                  <c:v>10.638299999999999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74.666700000000006</c:v>
                </c:pt>
                <c:pt idx="1">
                  <c:v>89.855099999999993</c:v>
                </c:pt>
                <c:pt idx="2">
                  <c:v>66.666700000000006</c:v>
                </c:pt>
                <c:pt idx="3">
                  <c:v>82.608699999999999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75.609800000000007</c:v>
                </c:pt>
                <c:pt idx="1">
                  <c:v>86.792500000000004</c:v>
                </c:pt>
                <c:pt idx="2">
                  <c:v>65</c:v>
                </c:pt>
                <c:pt idx="3">
                  <c:v>76.923100000000005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028-4DC8-A844-DC57AFFE51D9}"/>
                </c:ext>
              </c:extLst>
            </c:dLbl>
            <c:dLbl>
              <c:idx val="3"/>
              <c:delete val="1"/>
              <c:extLst>
                <c:ext xmlns:c15="http://schemas.microsoft.com/office/drawing/2012/chart" uri="{CE6537A1-D6FC-4f65-9D91-7224C49458BB}"/>
                <c:ext xmlns:c16="http://schemas.microsoft.com/office/drawing/2014/chart" uri="{C3380CC4-5D6E-409C-BE32-E72D297353CC}">
                  <c16:uniqueId val="{00000001-2028-4DC8-A844-DC57AFFE51D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71.621600000000001</c:v>
                </c:pt>
                <c:pt idx="1">
                  <c:v>83.870999999999995</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74.666700000000006</c:v>
                </c:pt>
                <c:pt idx="1">
                  <c:v>89.855099999999993</c:v>
                </c:pt>
                <c:pt idx="2">
                  <c:v>66.666700000000006</c:v>
                </c:pt>
                <c:pt idx="3">
                  <c:v>82.608699999999999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c:v>
                </c:pt>
                <c:pt idx="1">
                  <c:v>91.304299999999998</c:v>
                </c:pt>
                <c:pt idx="2">
                  <c:v>62.963000000000001</c:v>
                </c:pt>
                <c:pt idx="3">
                  <c:v>86.956500000000005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59.523800000000001</c:v>
                </c:pt>
                <c:pt idx="1">
                  <c:v>81.132099999999994</c:v>
                </c:pt>
                <c:pt idx="2">
                  <c:v>80</c:v>
                </c:pt>
                <c:pt idx="3">
                  <c:v>80.769199999999998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443-4526-8C03-B8B0ACD8B1BE}"/>
                </c:ext>
              </c:extLst>
            </c:dLbl>
            <c:dLbl>
              <c:idx val="3"/>
              <c:delete val="1"/>
              <c:extLst>
                <c:ext xmlns:c15="http://schemas.microsoft.com/office/drawing/2012/chart" uri="{CE6537A1-D6FC-4f65-9D91-7224C49458BB}"/>
                <c:ext xmlns:c16="http://schemas.microsoft.com/office/drawing/2014/chart" uri="{C3380CC4-5D6E-409C-BE32-E72D297353CC}">
                  <c16:uniqueId val="{00000001-F443-4526-8C03-B8B0ACD8B1B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62.162199999999999</c:v>
                </c:pt>
                <c:pt idx="1">
                  <c:v>83.870999999999995</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c:v>
                </c:pt>
                <c:pt idx="1">
                  <c:v>91.304299999999998</c:v>
                </c:pt>
                <c:pt idx="2">
                  <c:v>62.963000000000001</c:v>
                </c:pt>
                <c:pt idx="3">
                  <c:v>86.956500000000005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61.333300000000001</c:v>
                </c:pt>
                <c:pt idx="1">
                  <c:v>89.7059</c:v>
                </c:pt>
                <c:pt idx="2">
                  <c:v>59.259300000000003</c:v>
                </c:pt>
                <c:pt idx="3">
                  <c:v>80.434799999999996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48.780500000000004</c:v>
                </c:pt>
                <c:pt idx="1">
                  <c:v>69.230800000000002</c:v>
                </c:pt>
                <c:pt idx="2">
                  <c:v>55.555599999999998</c:v>
                </c:pt>
                <c:pt idx="3">
                  <c:v>80.769199999999998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D88-41F5-86A4-6CF89E234BA0}"/>
                </c:ext>
              </c:extLst>
            </c:dLbl>
            <c:dLbl>
              <c:idx val="3"/>
              <c:delete val="1"/>
              <c:extLst>
                <c:ext xmlns:c15="http://schemas.microsoft.com/office/drawing/2012/chart" uri="{CE6537A1-D6FC-4f65-9D91-7224C49458BB}"/>
                <c:ext xmlns:c16="http://schemas.microsoft.com/office/drawing/2014/chart" uri="{C3380CC4-5D6E-409C-BE32-E72D297353CC}">
                  <c16:uniqueId val="{00000001-4D88-41F5-86A4-6CF89E234BA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65.753399999999999</c:v>
                </c:pt>
                <c:pt idx="1">
                  <c:v>83.050799999999995</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61.333300000000001</c:v>
                </c:pt>
                <c:pt idx="1">
                  <c:v>89.7059</c:v>
                </c:pt>
                <c:pt idx="2">
                  <c:v>59.259300000000003</c:v>
                </c:pt>
                <c:pt idx="3">
                  <c:v>80.434799999999996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62.222200000000001</c:v>
                </c:pt>
                <c:pt idx="1">
                  <c:v>84.444400000000002</c:v>
                </c:pt>
                <c:pt idx="2">
                  <c:v>66.666700000000006</c:v>
                </c:pt>
                <c:pt idx="3">
                  <c:v>82.608699999999999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A3C-4133-BB38-845B8AE8E79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63.333300000000001</c:v>
                </c:pt>
                <c:pt idx="1">
                  <c:v>58.5366</c:v>
                </c:pt>
                <c:pt idx="2">
                  <c:v>#N/A</c:v>
                </c:pt>
                <c:pt idx="3">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3A3C-4133-BB38-845B8AE8E799}"/>
                </c:ext>
              </c:extLst>
            </c:dLbl>
            <c:dLbl>
              <c:idx val="3"/>
              <c:delete val="1"/>
              <c:extLst>
                <c:ext xmlns:c15="http://schemas.microsoft.com/office/drawing/2012/chart" uri="{CE6537A1-D6FC-4f65-9D91-7224C49458BB}"/>
                <c:ext xmlns:c16="http://schemas.microsoft.com/office/drawing/2014/chart" uri="{C3380CC4-5D6E-409C-BE32-E72D297353CC}">
                  <c16:uniqueId val="{00000002-3A3C-4133-BB38-845B8AE8E79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74.074100000000001</c:v>
                </c:pt>
                <c:pt idx="1">
                  <c:v>74.285700000000006</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62.222200000000001</c:v>
                </c:pt>
                <c:pt idx="1">
                  <c:v>84.444400000000002</c:v>
                </c:pt>
                <c:pt idx="2">
                  <c:v>66.666700000000006</c:v>
                </c:pt>
                <c:pt idx="3">
                  <c:v>82.608699999999999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78.461500000000001</c:v>
                </c:pt>
                <c:pt idx="1">
                  <c:v>96.078400000000002</c:v>
                </c:pt>
                <c:pt idx="2">
                  <c:v>72.222200000000001</c:v>
                </c:pt>
                <c:pt idx="3">
                  <c:v>89.473699999999994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C49-4A5D-BE93-152772E271BA}"/>
                </c:ext>
              </c:extLst>
            </c:dLbl>
            <c:dLbl>
              <c:idx val="3"/>
              <c:delete val="1"/>
              <c:extLst>
                <c:ext xmlns:c15="http://schemas.microsoft.com/office/drawing/2012/chart" uri="{CE6537A1-D6FC-4f65-9D91-7224C49458BB}"/>
                <c:ext xmlns:c16="http://schemas.microsoft.com/office/drawing/2014/chart" uri="{C3380CC4-5D6E-409C-BE32-E72D297353CC}">
                  <c16:uniqueId val="{00000001-1C49-4A5D-BE93-152772E271B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83.928600000000003</c:v>
                </c:pt>
                <c:pt idx="1">
                  <c:v>82.352900000000005</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78.461500000000001</c:v>
                </c:pt>
                <c:pt idx="1">
                  <c:v>96.078400000000002</c:v>
                </c:pt>
                <c:pt idx="2">
                  <c:v>72.222200000000001</c:v>
                </c:pt>
                <c:pt idx="3">
                  <c:v>89.473699999999994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43.243200000000002</c:v>
                </c:pt>
                <c:pt idx="1">
                  <c:v>23.255800000000001</c:v>
                </c:pt>
                <c:pt idx="2">
                  <c:v>26.315799999999999</c:v>
                </c:pt>
                <c:pt idx="3">
                  <c:v>21.621600000000001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37.209299999999999</c:v>
                </c:pt>
                <c:pt idx="1">
                  <c:v>13.0435</c:v>
                </c:pt>
                <c:pt idx="2">
                  <c:v>34.615400000000001</c:v>
                </c:pt>
                <c:pt idx="3">
                  <c:v>36.842100000000002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60</c:v>
                </c:pt>
                <c:pt idx="1">
                  <c:v>21.5686</c:v>
                </c:pt>
                <c:pt idx="2">
                  <c:v>65</c:v>
                </c:pt>
                <c:pt idx="3">
                  <c:v>36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436-4D12-81F0-33118EA5EA12}"/>
                </c:ext>
              </c:extLst>
            </c:dLbl>
            <c:dLbl>
              <c:idx val="3"/>
              <c:delete val="1"/>
              <c:extLst>
                <c:ext xmlns:c15="http://schemas.microsoft.com/office/drawing/2012/chart" uri="{CE6537A1-D6FC-4f65-9D91-7224C49458BB}"/>
                <c:ext xmlns:c16="http://schemas.microsoft.com/office/drawing/2014/chart" uri="{C3380CC4-5D6E-409C-BE32-E72D297353CC}">
                  <c16:uniqueId val="{00000001-4436-4D12-81F0-33118EA5EA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43.055599999999998</c:v>
                </c:pt>
                <c:pt idx="1">
                  <c:v>19.354800000000001</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43.75</c:v>
                </c:pt>
                <c:pt idx="1">
                  <c:v>6.8493000000000004</c:v>
                </c:pt>
                <c:pt idx="2">
                  <c:v>67.857100000000003</c:v>
                </c:pt>
                <c:pt idx="3">
                  <c:v>10.638299999999999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c:v>
                </c:pt>
                <c:pt idx="1">
                  <c:v>98.550700000000006</c:v>
                </c:pt>
                <c:pt idx="2">
                  <c:v>85.185199999999995</c:v>
                </c:pt>
                <c:pt idx="3">
                  <c:v>97.826099999999997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87.804900000000004</c:v>
                </c:pt>
                <c:pt idx="1">
                  <c:v>92.452799999999996</c:v>
                </c:pt>
                <c:pt idx="2">
                  <c:v>89.473699999999994</c:v>
                </c:pt>
                <c:pt idx="3">
                  <c:v>92.307699999999997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424-431B-8280-334F03FED365}"/>
                </c:ext>
              </c:extLst>
            </c:dLbl>
            <c:dLbl>
              <c:idx val="3"/>
              <c:delete val="1"/>
              <c:extLst>
                <c:ext xmlns:c15="http://schemas.microsoft.com/office/drawing/2012/chart" uri="{CE6537A1-D6FC-4f65-9D91-7224C49458BB}"/>
                <c:ext xmlns:c16="http://schemas.microsoft.com/office/drawing/2014/chart" uri="{C3380CC4-5D6E-409C-BE32-E72D297353CC}">
                  <c16:uniqueId val="{00000001-F424-431B-8280-334F03FED36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94.5946</c:v>
                </c:pt>
                <c:pt idx="1">
                  <c:v>96.721299999999999</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92</c:v>
                </c:pt>
                <c:pt idx="1">
                  <c:v>98.550700000000006</c:v>
                </c:pt>
                <c:pt idx="2">
                  <c:v>85.185199999999995</c:v>
                </c:pt>
                <c:pt idx="3">
                  <c:v>97.826099999999997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82.666700000000006</c:v>
                </c:pt>
                <c:pt idx="1">
                  <c:v>92.753600000000006</c:v>
                </c:pt>
                <c:pt idx="2">
                  <c:v>81.481499999999997</c:v>
                </c:pt>
                <c:pt idx="3">
                  <c:v>93.478300000000004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80.487799999999993</c:v>
                </c:pt>
                <c:pt idx="1">
                  <c:v>83.018900000000002</c:v>
                </c:pt>
                <c:pt idx="2">
                  <c:v>85</c:v>
                </c:pt>
                <c:pt idx="3">
                  <c:v>76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BA0-408D-99BC-4FC3CF3325B4}"/>
                </c:ext>
              </c:extLst>
            </c:dLbl>
            <c:dLbl>
              <c:idx val="3"/>
              <c:delete val="1"/>
              <c:extLst>
                <c:ext xmlns:c15="http://schemas.microsoft.com/office/drawing/2012/chart" uri="{CE6537A1-D6FC-4f65-9D91-7224C49458BB}"/>
                <c:ext xmlns:c16="http://schemas.microsoft.com/office/drawing/2014/chart" uri="{C3380CC4-5D6E-409C-BE32-E72D297353CC}">
                  <c16:uniqueId val="{00000001-7BA0-408D-99BC-4FC3CF3325B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83.561599999999999</c:v>
                </c:pt>
                <c:pt idx="1">
                  <c:v>91.525400000000005</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82.666700000000006</c:v>
                </c:pt>
                <c:pt idx="1">
                  <c:v>92.753600000000006</c:v>
                </c:pt>
                <c:pt idx="2">
                  <c:v>81.481499999999997</c:v>
                </c:pt>
                <c:pt idx="3">
                  <c:v>93.478300000000004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59.459499999999998</c:v>
                </c:pt>
                <c:pt idx="1">
                  <c:v>78.260900000000007</c:v>
                </c:pt>
                <c:pt idx="2">
                  <c:v>50</c:v>
                </c:pt>
                <c:pt idx="3">
                  <c:v>82.608699999999999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57.5</c:v>
                </c:pt>
                <c:pt idx="1">
                  <c:v>67.924499999999995</c:v>
                </c:pt>
                <c:pt idx="2">
                  <c:v>45</c:v>
                </c:pt>
                <c:pt idx="3">
                  <c:v>73.076899999999995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0F8-49D2-8791-C81A38E729C0}"/>
                </c:ext>
              </c:extLst>
            </c:dLbl>
            <c:dLbl>
              <c:idx val="3"/>
              <c:delete val="1"/>
              <c:extLst>
                <c:ext xmlns:c15="http://schemas.microsoft.com/office/drawing/2012/chart" uri="{CE6537A1-D6FC-4f65-9D91-7224C49458BB}"/>
                <c:ext xmlns:c16="http://schemas.microsoft.com/office/drawing/2014/chart" uri="{C3380CC4-5D6E-409C-BE32-E72D297353CC}">
                  <c16:uniqueId val="{00000001-E0F8-49D2-8791-C81A38E729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32.432400000000001</c:v>
                </c:pt>
                <c:pt idx="1">
                  <c:v>70.491799999999998</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59.459499999999998</c:v>
                </c:pt>
                <c:pt idx="1">
                  <c:v>78.260900000000007</c:v>
                </c:pt>
                <c:pt idx="2">
                  <c:v>50</c:v>
                </c:pt>
                <c:pt idx="3">
                  <c:v>82.608699999999999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74.324299999999994</c:v>
                </c:pt>
                <c:pt idx="1">
                  <c:v>89.855099999999993</c:v>
                </c:pt>
                <c:pt idx="2">
                  <c:v>81.481499999999997</c:v>
                </c:pt>
                <c:pt idx="3">
                  <c:v>84.444400000000002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c:v>
                </c:pt>
                <c:pt idx="1">
                  <c:v>79.545500000000004</c:v>
                </c:pt>
                <c:pt idx="2">
                  <c:v>77.777799999999999</c:v>
                </c:pt>
                <c:pt idx="3">
                  <c:v>84.210499999999996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83.333299999999994</c:v>
                </c:pt>
                <c:pt idx="1">
                  <c:v>96.296300000000002</c:v>
                </c:pt>
                <c:pt idx="2">
                  <c:v>80</c:v>
                </c:pt>
                <c:pt idx="3">
                  <c:v>84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3AB-4D4E-AF50-C184272F5F46}"/>
                </c:ext>
              </c:extLst>
            </c:dLbl>
            <c:dLbl>
              <c:idx val="3"/>
              <c:delete val="1"/>
              <c:extLst>
                <c:ext xmlns:c15="http://schemas.microsoft.com/office/drawing/2012/chart" uri="{CE6537A1-D6FC-4f65-9D91-7224C49458BB}"/>
                <c:ext xmlns:c16="http://schemas.microsoft.com/office/drawing/2014/chart" uri="{C3380CC4-5D6E-409C-BE32-E72D297353CC}">
                  <c16:uniqueId val="{00000001-B3AB-4D4E-AF50-C184272F5F4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83.783799999999999</c:v>
                </c:pt>
                <c:pt idx="1">
                  <c:v>87.301599999999993</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74.324299999999994</c:v>
                </c:pt>
                <c:pt idx="1">
                  <c:v>89.855099999999993</c:v>
                </c:pt>
                <c:pt idx="2">
                  <c:v>81.481499999999997</c:v>
                </c:pt>
                <c:pt idx="3">
                  <c:v>84.444400000000002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60.274000000000001</c:v>
                </c:pt>
                <c:pt idx="1">
                  <c:v>68.115899999999996</c:v>
                </c:pt>
                <c:pt idx="2">
                  <c:v>55.555599999999998</c:v>
                </c:pt>
                <c:pt idx="3">
                  <c:v>73.912999999999997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863-41EC-8DE4-A5F697A95337}"/>
                </c:ext>
              </c:extLst>
            </c:dLbl>
            <c:dLbl>
              <c:idx val="3"/>
              <c:delete val="1"/>
              <c:extLst>
                <c:ext xmlns:c15="http://schemas.microsoft.com/office/drawing/2012/chart" uri="{CE6537A1-D6FC-4f65-9D91-7224C49458BB}"/>
                <c:ext xmlns:c16="http://schemas.microsoft.com/office/drawing/2014/chart" uri="{C3380CC4-5D6E-409C-BE32-E72D297353CC}">
                  <c16:uniqueId val="{00000001-5863-41EC-8DE4-A5F697A9533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71.232900000000001</c:v>
                </c:pt>
                <c:pt idx="1">
                  <c:v>63.492100000000001</c:v>
                </c:pt>
                <c:pt idx="2">
                  <c:v>#N/A</c:v>
                </c:pt>
                <c:pt idx="3">
                  <c:v>#N/A</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60.274000000000001</c:v>
                </c:pt>
                <c:pt idx="1">
                  <c:v>68.115899999999996</c:v>
                </c:pt>
                <c:pt idx="2">
                  <c:v>55.555599999999998</c:v>
                </c:pt>
                <c:pt idx="3">
                  <c:v>73.912999999999997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c:v>
                </c:pt>
                <c:pt idx="1">
                  <c:v>10.9589</c:v>
                </c:pt>
                <c:pt idx="2">
                  <c:v>35.714300000000001</c:v>
                </c:pt>
                <c:pt idx="3">
                  <c:v>14.583299999999999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73.333299999999994</c:v>
                </c:pt>
                <c:pt idx="1">
                  <c:v>63.768099999999997</c:v>
                </c:pt>
                <c:pt idx="2">
                  <c:v>66.666700000000006</c:v>
                </c:pt>
                <c:pt idx="3">
                  <c:v>73.912999999999997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75.609800000000007</c:v>
                </c:pt>
                <c:pt idx="1">
                  <c:v>66.666700000000006</c:v>
                </c:pt>
                <c:pt idx="2">
                  <c:v>77.777799999999999</c:v>
                </c:pt>
                <c:pt idx="3">
                  <c:v>73.684200000000004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72.5</c:v>
                </c:pt>
                <c:pt idx="1">
                  <c:v>61.538499999999999</c:v>
                </c:pt>
                <c:pt idx="2">
                  <c:v>60</c:v>
                </c:pt>
                <c:pt idx="3">
                  <c:v>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43E-4ED2-BF77-B956C51DBC9A}"/>
                </c:ext>
              </c:extLst>
            </c:dLbl>
            <c:dLbl>
              <c:idx val="3"/>
              <c:delete val="1"/>
              <c:extLst>
                <c:ext xmlns:c15="http://schemas.microsoft.com/office/drawing/2012/chart" uri="{CE6537A1-D6FC-4f65-9D91-7224C49458BB}"/>
                <c:ext xmlns:c16="http://schemas.microsoft.com/office/drawing/2014/chart" uri="{C3380CC4-5D6E-409C-BE32-E72D297353CC}">
                  <c16:uniqueId val="{00000001-543E-4ED2-BF77-B956C51DBC9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79.729699999999994</c:v>
                </c:pt>
                <c:pt idx="1">
                  <c:v>66.666700000000006</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73.333299999999994</c:v>
                </c:pt>
                <c:pt idx="1">
                  <c:v>63.768099999999997</c:v>
                </c:pt>
                <c:pt idx="2">
                  <c:v>66.666700000000006</c:v>
                </c:pt>
                <c:pt idx="3">
                  <c:v>73.912999999999997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74.324299999999994</c:v>
                </c:pt>
                <c:pt idx="1">
                  <c:v>72.058800000000005</c:v>
                </c:pt>
                <c:pt idx="2">
                  <c:v>66.666700000000006</c:v>
                </c:pt>
                <c:pt idx="3">
                  <c:v>82.608699999999999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70.731700000000004</c:v>
                </c:pt>
                <c:pt idx="1">
                  <c:v>80.434799999999996</c:v>
                </c:pt>
                <c:pt idx="2">
                  <c:v>74.074100000000001</c:v>
                </c:pt>
                <c:pt idx="3">
                  <c:v>78.947400000000002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76.1905</c:v>
                </c:pt>
                <c:pt idx="1">
                  <c:v>84.615399999999994</c:v>
                </c:pt>
                <c:pt idx="2">
                  <c:v>70</c:v>
                </c:pt>
                <c:pt idx="3">
                  <c:v>80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FC6-4DD7-A005-6B43D4A501A2}"/>
                </c:ext>
              </c:extLst>
            </c:dLbl>
            <c:dLbl>
              <c:idx val="3"/>
              <c:delete val="1"/>
              <c:extLst>
                <c:ext xmlns:c15="http://schemas.microsoft.com/office/drawing/2012/chart" uri="{CE6537A1-D6FC-4f65-9D91-7224C49458BB}"/>
                <c:ext xmlns:c16="http://schemas.microsoft.com/office/drawing/2014/chart" uri="{C3380CC4-5D6E-409C-BE32-E72D297353CC}">
                  <c16:uniqueId val="{00000001-4FC6-4DD7-A005-6B43D4A501A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76.712299999999999</c:v>
                </c:pt>
                <c:pt idx="1">
                  <c:v>74.603200000000001</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74.324299999999994</c:v>
                </c:pt>
                <c:pt idx="1">
                  <c:v>72.058800000000005</c:v>
                </c:pt>
                <c:pt idx="2">
                  <c:v>66.666700000000006</c:v>
                </c:pt>
                <c:pt idx="3">
                  <c:v>82.608699999999999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89.0411</c:v>
                </c:pt>
                <c:pt idx="1">
                  <c:v>94.2029</c:v>
                </c:pt>
                <c:pt idx="2">
                  <c:v>96.153800000000004</c:v>
                </c:pt>
                <c:pt idx="3">
                  <c:v>91.304299999999998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89.0411</c:v>
                </c:pt>
                <c:pt idx="1">
                  <c:v>88.235299999999995</c:v>
                </c:pt>
                <c:pt idx="2">
                  <c:v>85.185199999999995</c:v>
                </c:pt>
                <c:pt idx="3">
                  <c:v>86.956500000000005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72.222200000000001</c:v>
                </c:pt>
                <c:pt idx="1">
                  <c:v>81.159400000000005</c:v>
                </c:pt>
                <c:pt idx="2">
                  <c:v>85.185199999999995</c:v>
                </c:pt>
                <c:pt idx="3">
                  <c:v>80.434799999999996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87.671199999999999</c:v>
                </c:pt>
                <c:pt idx="1">
                  <c:v>92.753600000000006</c:v>
                </c:pt>
                <c:pt idx="2">
                  <c:v>81.481499999999997</c:v>
                </c:pt>
                <c:pt idx="3">
                  <c:v>84.782600000000002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90.411000000000001</c:v>
                </c:pt>
                <c:pt idx="1">
                  <c:v>94.2029</c:v>
                </c:pt>
                <c:pt idx="2">
                  <c:v>92.592600000000004</c:v>
                </c:pt>
                <c:pt idx="3">
                  <c:v>91.304299999999998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86.301400000000001</c:v>
                </c:pt>
                <c:pt idx="1">
                  <c:v>94.2029</c:v>
                </c:pt>
                <c:pt idx="2">
                  <c:v>92.307699999999997</c:v>
                </c:pt>
                <c:pt idx="3">
                  <c:v>91.111099999999993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29.729700000000001</c:v>
                </c:pt>
                <c:pt idx="2">
                  <c:v>18.918900000000001</c:v>
                </c:pt>
                <c:pt idx="3">
                  <c:v>18.918900000000001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23.255800000000001</c:v>
                </c:pt>
                <c:pt idx="1">
                  <c:v>10.416700000000001</c:v>
                </c:pt>
                <c:pt idx="2">
                  <c:v>22.222200000000001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26.1905</c:v>
                </c:pt>
                <c:pt idx="1">
                  <c:v>16.981100000000001</c:v>
                </c:pt>
                <c:pt idx="2">
                  <c:v>30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FBC-46CB-8F35-279674748BBF}"/>
                </c:ext>
              </c:extLst>
            </c:dLbl>
            <c:dLbl>
              <c:idx val="3"/>
              <c:delete val="1"/>
              <c:extLst>
                <c:ext xmlns:c15="http://schemas.microsoft.com/office/drawing/2012/chart" uri="{CE6537A1-D6FC-4f65-9D91-7224C49458BB}"/>
                <c:ext xmlns:c16="http://schemas.microsoft.com/office/drawing/2014/chart" uri="{C3380CC4-5D6E-409C-BE32-E72D297353CC}">
                  <c16:uniqueId val="{00000001-0FBC-46CB-8F35-279674748B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24.657499999999999</c:v>
                </c:pt>
                <c:pt idx="1">
                  <c:v>22.7273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25</c:v>
                </c:pt>
                <c:pt idx="1">
                  <c:v>10.9589</c:v>
                </c:pt>
                <c:pt idx="2">
                  <c:v>35.714300000000001</c:v>
                </c:pt>
                <c:pt idx="3">
                  <c:v>14.583299999999999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94.520499999999998</c:v>
                </c:pt>
                <c:pt idx="1">
                  <c:v>94.2029</c:v>
                </c:pt>
                <c:pt idx="2">
                  <c:v>88.888900000000007</c:v>
                </c:pt>
                <c:pt idx="3">
                  <c:v>93.333299999999994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94.520499999999998</c:v>
                </c:pt>
                <c:pt idx="1">
                  <c:v>98.550700000000006</c:v>
                </c:pt>
                <c:pt idx="2">
                  <c:v>88.888900000000007</c:v>
                </c:pt>
                <c:pt idx="3">
                  <c:v>86.666700000000006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12.1622</c:v>
                </c:pt>
                <c:pt idx="1">
                  <c:v>10.1449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23.8095</c:v>
                </c:pt>
                <c:pt idx="1">
                  <c:v>16.666699999999999</c:v>
                </c:pt>
                <c:pt idx="2">
                  <c:v>20</c:v>
                </c:pt>
                <c:pt idx="3">
                  <c:v>7.6923000000000004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858-4D43-8ABA-F73EA32116C8}"/>
                </c:ext>
              </c:extLst>
            </c:dLbl>
            <c:dLbl>
              <c:idx val="3"/>
              <c:delete val="1"/>
              <c:extLst>
                <c:ext xmlns:c15="http://schemas.microsoft.com/office/drawing/2012/chart" uri="{CE6537A1-D6FC-4f65-9D91-7224C49458BB}"/>
                <c:ext xmlns:c16="http://schemas.microsoft.com/office/drawing/2014/chart" uri="{C3380CC4-5D6E-409C-BE32-E72D297353CC}">
                  <c16:uniqueId val="{00000001-1858-4D43-8ABA-F73EA32116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13.513500000000001</c:v>
                </c:pt>
                <c:pt idx="1">
                  <c:v>14.5161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12.1622</c:v>
                </c:pt>
                <c:pt idx="1">
                  <c:v>10.1449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4.3478000000000003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23E-413B-A22B-C4E80462C0C6}"/>
                </c:ext>
              </c:extLst>
            </c:dLbl>
            <c:dLbl>
              <c:idx val="3"/>
              <c:delete val="1"/>
              <c:extLst>
                <c:ext xmlns:c15="http://schemas.microsoft.com/office/drawing/2012/chart" uri="{CE6537A1-D6FC-4f65-9D91-7224C49458BB}"/>
                <c:ext xmlns:c16="http://schemas.microsoft.com/office/drawing/2014/chart" uri="{C3380CC4-5D6E-409C-BE32-E72D297353CC}">
                  <c16:uniqueId val="{00000001-C23E-413B-A22B-C4E80462C0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7.9364999999999997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4.3478000000000003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Vaggeryds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Sett någon blotta sig</c:v>
                </c:pt>
                <c:pt idx="2">
                  <c:v>Tagit emot avklädda bilder</c:v>
                </c:pt>
                <c:pt idx="3">
                  <c:v>Blivit kontaktad på sociala medier i sexuellt syfte</c:v>
                </c:pt>
              </c:strCache>
            </c:strRef>
          </c:cat>
          <c:val>
            <c:numRef>
              <c:f>DataSheet!$C$2:$C$5</c:f>
              <c:numCache>
                <c:formatCode>General</c:formatCode>
                <c:ptCount val="4"/>
                <c:pt idx="0">
                  <c:v>76.923100000000005</c:v>
                </c:pt>
                <c:pt idx="1">
                  <c:v>7.6923000000000004</c:v>
                </c:pt>
                <c:pt idx="2">
                  <c:v>12.087899999999999</c:v>
                </c:pt>
                <c:pt idx="3">
                  <c:v>12.087899999999999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Sett någon blotta sig</c:v>
                </c:pt>
                <c:pt idx="2">
                  <c:v>Tagit emot avklädda bilder</c:v>
                </c:pt>
                <c:pt idx="3">
                  <c:v>Blivit kontaktad på sociala medier i sexuellt syfte</c:v>
                </c:pt>
              </c:strCache>
            </c:strRef>
          </c:cat>
          <c:val>
            <c:numRef>
              <c:f>DataSheet!$D$2:$D$5</c:f>
              <c:numCache>
                <c:formatCode>General</c:formatCode>
                <c:ptCount val="4"/>
                <c:pt idx="0">
                  <c:v>61.968400000000003</c:v>
                </c:pt>
                <c:pt idx="1">
                  <c:v>10.3339</c:v>
                </c:pt>
                <c:pt idx="2">
                  <c:v>20.5975</c:v>
                </c:pt>
                <c:pt idx="3">
                  <c:v>20.0351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Vaggeryds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Sett någon blotta sig</c:v>
                </c:pt>
                <c:pt idx="2">
                  <c:v>Tagit emot avklädda bilder</c:v>
                </c:pt>
                <c:pt idx="3">
                  <c:v>Blivit kontaktad på sociala medier i sexuellt syfte</c:v>
                </c:pt>
              </c:strCache>
            </c:strRef>
          </c:cat>
          <c:val>
            <c:numRef>
              <c:f>DataSheet!$E$2:$E$5</c:f>
              <c:numCache>
                <c:formatCode>General</c:formatCode>
                <c:ptCount val="4"/>
                <c:pt idx="0">
                  <c:v>79</c:v>
                </c:pt>
                <c:pt idx="1">
                  <c:v>17</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Sett någon blotta sig</c:v>
                </c:pt>
                <c:pt idx="2">
                  <c:v>Tagit emot avklädda bilder</c:v>
                </c:pt>
                <c:pt idx="3">
                  <c:v>Blivit kontaktad på sociala medier i sexuellt syfte</c:v>
                </c:pt>
              </c:strCache>
            </c:strRef>
          </c:cat>
          <c:val>
            <c:numRef>
              <c:f>DataSheet!$F$2:$F$5</c:f>
              <c:numCache>
                <c:formatCode>General</c:formatCode>
                <c:ptCount val="4"/>
                <c:pt idx="0">
                  <c:v>81.4602</c:v>
                </c:pt>
                <c:pt idx="1">
                  <c:v>9.6713000000000005</c:v>
                </c:pt>
                <c:pt idx="2">
                  <c:v>5.2370000000000001</c:v>
                </c:pt>
                <c:pt idx="3">
                  <c:v>4.3959999999999999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8.1081000000000003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3CB-4DBB-9DC3-B6B3712360E0}"/>
                </c:ext>
              </c:extLst>
            </c:dLbl>
            <c:dLbl>
              <c:idx val="3"/>
              <c:delete val="1"/>
              <c:extLst>
                <c:ext xmlns:c15="http://schemas.microsoft.com/office/drawing/2012/chart" uri="{CE6537A1-D6FC-4f65-9D91-7224C49458BB}"/>
                <c:ext xmlns:c16="http://schemas.microsoft.com/office/drawing/2014/chart" uri="{C3380CC4-5D6E-409C-BE32-E72D297353CC}">
                  <c16:uniqueId val="{00000001-93CB-4DBB-9DC3-B6B3712360E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7.9364999999999997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8.1081000000000003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6.7568000000000001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57.5</c:v>
                </c:pt>
                <c:pt idx="1">
                  <c:v>13.698600000000001</c:v>
                </c:pt>
                <c:pt idx="2">
                  <c:v>71.428600000000003</c:v>
                </c:pt>
                <c:pt idx="3">
                  <c:v>20.833300000000001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3A8-470E-9687-87EB9979BCB8}"/>
                </c:ext>
              </c:extLst>
            </c:dLbl>
            <c:dLbl>
              <c:idx val="3"/>
              <c:delete val="1"/>
              <c:extLst>
                <c:ext xmlns:c15="http://schemas.microsoft.com/office/drawing/2012/chart" uri="{CE6537A1-D6FC-4f65-9D91-7224C49458BB}"/>
                <c:ext xmlns:c16="http://schemas.microsoft.com/office/drawing/2014/chart" uri="{C3380CC4-5D6E-409C-BE32-E72D297353CC}">
                  <c16:uniqueId val="{00000001-B3A8-470E-9687-87EB9979BCB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6.7568000000000001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30.555599999999998</c:v>
                </c:pt>
                <c:pt idx="1">
                  <c:v>47.826099999999997</c:v>
                </c:pt>
                <c:pt idx="2">
                  <c:v>30.769200000000001</c:v>
                </c:pt>
                <c:pt idx="3">
                  <c:v>31.818200000000001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BC5-4337-BA07-4A314C35AC60}"/>
                </c:ext>
              </c:extLst>
            </c:dLbl>
            <c:dLbl>
              <c:idx val="3"/>
              <c:delete val="1"/>
              <c:extLst>
                <c:ext xmlns:c15="http://schemas.microsoft.com/office/drawing/2012/chart" uri="{CE6537A1-D6FC-4f65-9D91-7224C49458BB}"/>
                <c:ext xmlns:c16="http://schemas.microsoft.com/office/drawing/2014/chart" uri="{C3380CC4-5D6E-409C-BE32-E72D297353CC}">
                  <c16:uniqueId val="{00000001-6BC5-4337-BA07-4A314C35AC6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27.397300000000001</c:v>
                </c:pt>
                <c:pt idx="1">
                  <c:v>38.095199999999998</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30.555599999999998</c:v>
                </c:pt>
                <c:pt idx="1">
                  <c:v>47.826099999999997</c:v>
                </c:pt>
                <c:pt idx="2">
                  <c:v>30.769200000000001</c:v>
                </c:pt>
                <c:pt idx="3">
                  <c:v>31.818200000000001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27.142900000000001</c:v>
                </c:pt>
                <c:pt idx="1">
                  <c:v>17.391300000000001</c:v>
                </c:pt>
                <c:pt idx="2">
                  <c:v>48</c:v>
                </c:pt>
                <c:pt idx="3">
                  <c:v>37.209299999999999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C37-4735-9FB8-D42FCC8BBD0C}"/>
                </c:ext>
              </c:extLst>
            </c:dLbl>
            <c:dLbl>
              <c:idx val="3"/>
              <c:delete val="1"/>
              <c:extLst>
                <c:ext xmlns:c15="http://schemas.microsoft.com/office/drawing/2012/chart" uri="{CE6537A1-D6FC-4f65-9D91-7224C49458BB}"/>
                <c:ext xmlns:c16="http://schemas.microsoft.com/office/drawing/2014/chart" uri="{C3380CC4-5D6E-409C-BE32-E72D297353CC}">
                  <c16:uniqueId val="{00000001-9C37-4735-9FB8-D42FCC8BBD0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37.5</c:v>
                </c:pt>
                <c:pt idx="1">
                  <c:v>39.344299999999997</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27.142900000000001</c:v>
                </c:pt>
                <c:pt idx="1">
                  <c:v>17.391300000000001</c:v>
                </c:pt>
                <c:pt idx="2">
                  <c:v>48</c:v>
                </c:pt>
                <c:pt idx="3">
                  <c:v>37.209299999999999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73.9726</c:v>
                </c:pt>
                <c:pt idx="1">
                  <c:v>86.956500000000005</c:v>
                </c:pt>
                <c:pt idx="2">
                  <c:v>80.769199999999998</c:v>
                </c:pt>
                <c:pt idx="3">
                  <c:v>84.090900000000005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64.285700000000006</c:v>
                </c:pt>
                <c:pt idx="1">
                  <c:v>85.714299999999994</c:v>
                </c:pt>
                <c:pt idx="2">
                  <c:v>74.074100000000001</c:v>
                </c:pt>
                <c:pt idx="3">
                  <c:v>80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68.292699999999996</c:v>
                </c:pt>
                <c:pt idx="1">
                  <c:v>94.117599999999996</c:v>
                </c:pt>
                <c:pt idx="2">
                  <c:v>60</c:v>
                </c:pt>
                <c:pt idx="3">
                  <c:v>83.333299999999994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9AB-4E1E-AAFA-A67580C1C57D}"/>
                </c:ext>
              </c:extLst>
            </c:dLbl>
            <c:dLbl>
              <c:idx val="3"/>
              <c:delete val="1"/>
              <c:extLst>
                <c:ext xmlns:c15="http://schemas.microsoft.com/office/drawing/2012/chart" uri="{CE6537A1-D6FC-4f65-9D91-7224C49458BB}"/>
                <c:ext xmlns:c16="http://schemas.microsoft.com/office/drawing/2014/chart" uri="{C3380CC4-5D6E-409C-BE32-E72D297353CC}">
                  <c16:uniqueId val="{00000001-69AB-4E1E-AAFA-A67580C1C5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78.378399999999999</c:v>
                </c:pt>
                <c:pt idx="1">
                  <c:v>85.245900000000006</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73.9726</c:v>
                </c:pt>
                <c:pt idx="1">
                  <c:v>86.956500000000005</c:v>
                </c:pt>
                <c:pt idx="2">
                  <c:v>80.769199999999998</c:v>
                </c:pt>
                <c:pt idx="3">
                  <c:v>84.090900000000005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73.9726</c:v>
                </c:pt>
                <c:pt idx="1">
                  <c:v>92.753600000000006</c:v>
                </c:pt>
                <c:pt idx="2">
                  <c:v>73.076899999999995</c:v>
                </c:pt>
                <c:pt idx="3">
                  <c:v>88.636399999999995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89.795900000000003</c:v>
                </c:pt>
                <c:pt idx="2">
                  <c:v>70.370400000000004</c:v>
                </c:pt>
                <c:pt idx="3">
                  <c:v>80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68.292699999999996</c:v>
                </c:pt>
                <c:pt idx="1">
                  <c:v>92.156899999999993</c:v>
                </c:pt>
                <c:pt idx="2">
                  <c:v>52.631599999999999</c:v>
                </c:pt>
                <c:pt idx="3">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122-4D57-AEDD-C5673AD80CE2}"/>
                </c:ext>
              </c:extLst>
            </c:dLbl>
            <c:dLbl>
              <c:idx val="3"/>
              <c:delete val="1"/>
              <c:extLst>
                <c:ext xmlns:c15="http://schemas.microsoft.com/office/drawing/2012/chart" uri="{CE6537A1-D6FC-4f65-9D91-7224C49458BB}"/>
                <c:ext xmlns:c16="http://schemas.microsoft.com/office/drawing/2014/chart" uri="{C3380CC4-5D6E-409C-BE32-E72D297353CC}">
                  <c16:uniqueId val="{00000001-3122-4D57-AEDD-C5673AD80CE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82.191800000000001</c:v>
                </c:pt>
                <c:pt idx="1">
                  <c:v>88.524600000000007</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73.9726</c:v>
                </c:pt>
                <c:pt idx="1">
                  <c:v>92.753600000000006</c:v>
                </c:pt>
                <c:pt idx="2">
                  <c:v>73.076899999999995</c:v>
                </c:pt>
                <c:pt idx="3">
                  <c:v>88.636399999999995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55.555599999999998</c:v>
                </c:pt>
                <c:pt idx="1">
                  <c:v>68.115899999999996</c:v>
                </c:pt>
                <c:pt idx="2">
                  <c:v>56</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44.541499999999999</c:v>
                </c:pt>
                <c:pt idx="1">
                  <c:v>35.807899999999997</c:v>
                </c:pt>
                <c:pt idx="2">
                  <c:v>19.650700000000001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41.025599999999997</c:v>
                </c:pt>
                <c:pt idx="1">
                  <c:v>15.9091</c:v>
                </c:pt>
                <c:pt idx="2">
                  <c:v>28.947399999999998</c:v>
                </c:pt>
                <c:pt idx="3">
                  <c:v>27.027000000000001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51.162799999999997</c:v>
                </c:pt>
                <c:pt idx="1">
                  <c:v>14.2857</c:v>
                </c:pt>
                <c:pt idx="2">
                  <c:v>44.444400000000002</c:v>
                </c:pt>
                <c:pt idx="3">
                  <c:v>40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59.523800000000001</c:v>
                </c:pt>
                <c:pt idx="1">
                  <c:v>25.925899999999999</c:v>
                </c:pt>
                <c:pt idx="2">
                  <c:v>50</c:v>
                </c:pt>
                <c:pt idx="3">
                  <c:v>38.461500000000001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A37-4D24-A798-5C447FDDD81A}"/>
                </c:ext>
              </c:extLst>
            </c:dLbl>
            <c:dLbl>
              <c:idx val="3"/>
              <c:delete val="1"/>
              <c:extLst>
                <c:ext xmlns:c15="http://schemas.microsoft.com/office/drawing/2012/chart" uri="{CE6537A1-D6FC-4f65-9D91-7224C49458BB}"/>
                <c:ext xmlns:c16="http://schemas.microsoft.com/office/drawing/2014/chart" uri="{C3380CC4-5D6E-409C-BE32-E72D297353CC}">
                  <c16:uniqueId val="{00000001-5A37-4D24-A798-5C447FDDD81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50</c:v>
                </c:pt>
                <c:pt idx="1">
                  <c:v>24.2424</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57.5</c:v>
                </c:pt>
                <c:pt idx="1">
                  <c:v>13.698600000000001</c:v>
                </c:pt>
                <c:pt idx="2">
                  <c:v>71.428600000000003</c:v>
                </c:pt>
                <c:pt idx="3">
                  <c:v>20.833300000000001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52.381</c:v>
                </c:pt>
                <c:pt idx="1">
                  <c:v>55.101999999999997</c:v>
                </c:pt>
                <c:pt idx="2">
                  <c:v>51.851900000000001</c:v>
                </c:pt>
                <c:pt idx="3">
                  <c:v>60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47.5</c:v>
                </c:pt>
                <c:pt idx="1">
                  <c:v>75.510199999999998</c:v>
                </c:pt>
                <c:pt idx="2">
                  <c:v>57.8947</c:v>
                </c:pt>
                <c:pt idx="3">
                  <c:v>54.166699999999999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535-4966-AEA5-61FD56771C57}"/>
                </c:ext>
              </c:extLst>
            </c:dLbl>
            <c:dLbl>
              <c:idx val="3"/>
              <c:delete val="1"/>
              <c:extLst>
                <c:ext xmlns:c15="http://schemas.microsoft.com/office/drawing/2012/chart" uri="{CE6537A1-D6FC-4f65-9D91-7224C49458BB}"/>
                <c:ext xmlns:c16="http://schemas.microsoft.com/office/drawing/2014/chart" uri="{C3380CC4-5D6E-409C-BE32-E72D297353CC}">
                  <c16:uniqueId val="{00000001-B535-4966-AEA5-61FD56771C5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56.164400000000001</c:v>
                </c:pt>
                <c:pt idx="1">
                  <c:v>65.573800000000006</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55.555599999999998</c:v>
                </c:pt>
                <c:pt idx="1">
                  <c:v>68.115899999999996</c:v>
                </c:pt>
                <c:pt idx="2">
                  <c:v>56</c:v>
                </c:pt>
                <c:pt idx="3">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73.9726</c:v>
                </c:pt>
                <c:pt idx="1">
                  <c:v>95.652199999999993</c:v>
                </c:pt>
                <c:pt idx="2">
                  <c:v>69.230800000000002</c:v>
                </c:pt>
                <c:pt idx="3">
                  <c:v>88.095200000000006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70.731700000000004</c:v>
                </c:pt>
                <c:pt idx="1">
                  <c:v>93.877600000000001</c:v>
                </c:pt>
                <c:pt idx="2">
                  <c:v>74.074100000000001</c:v>
                </c:pt>
                <c:pt idx="3">
                  <c:v>70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60.9756</c:v>
                </c:pt>
                <c:pt idx="1">
                  <c:v>86</c:v>
                </c:pt>
                <c:pt idx="2">
                  <c:v>63.157899999999998</c:v>
                </c:pt>
                <c:pt idx="3">
                  <c:v>70.833299999999994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F00-4E11-A129-04AB15EB833F}"/>
                </c:ext>
              </c:extLst>
            </c:dLbl>
            <c:dLbl>
              <c:idx val="3"/>
              <c:delete val="1"/>
              <c:extLst>
                <c:ext xmlns:c15="http://schemas.microsoft.com/office/drawing/2012/chart" uri="{CE6537A1-D6FC-4f65-9D91-7224C49458BB}"/>
                <c:ext xmlns:c16="http://schemas.microsoft.com/office/drawing/2014/chart" uri="{C3380CC4-5D6E-409C-BE32-E72D297353CC}">
                  <c16:uniqueId val="{00000001-EF00-4E11-A129-04AB15EB833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80.821899999999999</c:v>
                </c:pt>
                <c:pt idx="1">
                  <c:v>86.885199999999998</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73.9726</c:v>
                </c:pt>
                <c:pt idx="1">
                  <c:v>95.652199999999993</c:v>
                </c:pt>
                <c:pt idx="2">
                  <c:v>69.230800000000002</c:v>
                </c:pt>
                <c:pt idx="3">
                  <c:v>88.095200000000006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71.621600000000001</c:v>
                </c:pt>
                <c:pt idx="1">
                  <c:v>97.101399999999998</c:v>
                </c:pt>
                <c:pt idx="2">
                  <c:v>73.076899999999995</c:v>
                </c:pt>
                <c:pt idx="3">
                  <c:v>84.090900000000005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84.615399999999994</c:v>
                </c:pt>
                <c:pt idx="1">
                  <c:v>93.181799999999996</c:v>
                </c:pt>
                <c:pt idx="2">
                  <c:v>73.684200000000004</c:v>
                </c:pt>
                <c:pt idx="3">
                  <c:v>72.222200000000001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82.051299999999998</c:v>
                </c:pt>
                <c:pt idx="1">
                  <c:v>86.956500000000005</c:v>
                </c:pt>
                <c:pt idx="2">
                  <c:v>77.777799999999999</c:v>
                </c:pt>
                <c:pt idx="3">
                  <c:v>73.684200000000004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61.904800000000002</c:v>
                </c:pt>
                <c:pt idx="1">
                  <c:v>88.679199999999994</c:v>
                </c:pt>
                <c:pt idx="2">
                  <c:v>60</c:v>
                </c:pt>
                <c:pt idx="3">
                  <c:v>80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1B3-4405-B303-0E98115E5B06}"/>
                </c:ext>
              </c:extLst>
            </c:dLbl>
            <c:dLbl>
              <c:idx val="3"/>
              <c:delete val="1"/>
              <c:extLst>
                <c:ext xmlns:c15="http://schemas.microsoft.com/office/drawing/2012/chart" uri="{CE6537A1-D6FC-4f65-9D91-7224C49458BB}"/>
                <c:ext xmlns:c16="http://schemas.microsoft.com/office/drawing/2014/chart" uri="{C3380CC4-5D6E-409C-BE32-E72D297353CC}">
                  <c16:uniqueId val="{00000001-41B3-4405-B303-0E98115E5B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83.783799999999999</c:v>
                </c:pt>
                <c:pt idx="1">
                  <c:v>83.333299999999994</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71.621600000000001</c:v>
                </c:pt>
                <c:pt idx="1">
                  <c:v>97.101399999999998</c:v>
                </c:pt>
                <c:pt idx="2">
                  <c:v>73.076899999999995</c:v>
                </c:pt>
                <c:pt idx="3">
                  <c:v>84.090900000000005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69.6203</c:v>
                </c:pt>
                <c:pt idx="1">
                  <c:v>87.671199999999999</c:v>
                </c:pt>
                <c:pt idx="2">
                  <c:v>60.714300000000001</c:v>
                </c:pt>
                <c:pt idx="3">
                  <c:v>91.666700000000006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420-4BB7-A80F-07359F43A8B6}"/>
                </c:ext>
              </c:extLst>
            </c:dLbl>
            <c:dLbl>
              <c:idx val="3"/>
              <c:delete val="1"/>
              <c:extLst>
                <c:ext xmlns:c15="http://schemas.microsoft.com/office/drawing/2012/chart" uri="{CE6537A1-D6FC-4f65-9D91-7224C49458BB}"/>
                <c:ext xmlns:c16="http://schemas.microsoft.com/office/drawing/2014/chart" uri="{C3380CC4-5D6E-409C-BE32-E72D297353CC}">
                  <c16:uniqueId val="{00000001-E420-4BB7-A80F-07359F43A8B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72.222200000000001</c:v>
                </c:pt>
                <c:pt idx="1">
                  <c:v>89.393900000000002</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69.6203</c:v>
                </c:pt>
                <c:pt idx="1">
                  <c:v>87.671199999999999</c:v>
                </c:pt>
                <c:pt idx="2">
                  <c:v>60.714300000000001</c:v>
                </c:pt>
                <c:pt idx="3">
                  <c:v>91.666700000000006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63.75</c:v>
                </c:pt>
                <c:pt idx="1">
                  <c:v>93.150700000000001</c:v>
                </c:pt>
                <c:pt idx="2">
                  <c:v>60.714300000000001</c:v>
                </c:pt>
                <c:pt idx="3">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1C5-4656-AD0B-CEA409A052EF}"/>
                </c:ext>
              </c:extLst>
            </c:dLbl>
            <c:dLbl>
              <c:idx val="3"/>
              <c:delete val="1"/>
              <c:extLst>
                <c:ext xmlns:c15="http://schemas.microsoft.com/office/drawing/2012/chart" uri="{CE6537A1-D6FC-4f65-9D91-7224C49458BB}"/>
                <c:ext xmlns:c16="http://schemas.microsoft.com/office/drawing/2014/chart" uri="{C3380CC4-5D6E-409C-BE32-E72D297353CC}">
                  <c16:uniqueId val="{00000001-61C5-4656-AD0B-CEA409A052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72.222200000000001</c:v>
                </c:pt>
                <c:pt idx="1">
                  <c:v>81.818200000000004</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63.75</c:v>
                </c:pt>
                <c:pt idx="1">
                  <c:v>93.150700000000001</c:v>
                </c:pt>
                <c:pt idx="2">
                  <c:v>60.714300000000001</c:v>
                </c:pt>
                <c:pt idx="3">
                  <c:v>83.333299999999994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76.25</c:v>
                </c:pt>
                <c:pt idx="1">
                  <c:v>82.191800000000001</c:v>
                </c:pt>
                <c:pt idx="2">
                  <c:v>71.428600000000003</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B23-489C-8323-50157338CD86}"/>
                </c:ext>
              </c:extLst>
            </c:dLbl>
            <c:dLbl>
              <c:idx val="3"/>
              <c:delete val="1"/>
              <c:extLst>
                <c:ext xmlns:c15="http://schemas.microsoft.com/office/drawing/2012/chart" uri="{CE6537A1-D6FC-4f65-9D91-7224C49458BB}"/>
                <c:ext xmlns:c16="http://schemas.microsoft.com/office/drawing/2014/chart" uri="{C3380CC4-5D6E-409C-BE32-E72D297353CC}">
                  <c16:uniqueId val="{00000001-5B23-489C-8323-50157338CD8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79.452100000000002</c:v>
                </c:pt>
                <c:pt idx="1">
                  <c:v>81.538499999999999</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76.25</c:v>
                </c:pt>
                <c:pt idx="1">
                  <c:v>82.191800000000001</c:v>
                </c:pt>
                <c:pt idx="2">
                  <c:v>71.428600000000003</c:v>
                </c:pt>
                <c:pt idx="3">
                  <c:v>87.5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68.75</c:v>
                </c:pt>
                <c:pt idx="1">
                  <c:v>43.835599999999999</c:v>
                </c:pt>
                <c:pt idx="2">
                  <c:v>60.714300000000001</c:v>
                </c:pt>
                <c:pt idx="3">
                  <c:v>47.916699999999999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400-43EB-B9FD-1828E6EB463D}"/>
                </c:ext>
              </c:extLst>
            </c:dLbl>
            <c:dLbl>
              <c:idx val="3"/>
              <c:delete val="1"/>
              <c:extLst>
                <c:ext xmlns:c15="http://schemas.microsoft.com/office/drawing/2012/chart" uri="{CE6537A1-D6FC-4f65-9D91-7224C49458BB}"/>
                <c:ext xmlns:c16="http://schemas.microsoft.com/office/drawing/2014/chart" uri="{C3380CC4-5D6E-409C-BE32-E72D297353CC}">
                  <c16:uniqueId val="{00000001-6400-43EB-B9FD-1828E6EB463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71.621600000000001</c:v>
                </c:pt>
                <c:pt idx="1">
                  <c:v>50</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68.75</c:v>
                </c:pt>
                <c:pt idx="1">
                  <c:v>43.835599999999999</c:v>
                </c:pt>
                <c:pt idx="2">
                  <c:v>60.714300000000001</c:v>
                </c:pt>
                <c:pt idx="3">
                  <c:v>47.916699999999999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8.8607999999999993</c:v>
                </c:pt>
                <c:pt idx="1">
                  <c:v>8.2192000000000007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Vaggeryds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9C9-4A1D-8AC6-B0BD990C92FC}"/>
                </c:ext>
              </c:extLst>
            </c:dLbl>
            <c:dLbl>
              <c:idx val="4"/>
              <c:delete val="1"/>
              <c:extLst>
                <c:ext xmlns:c15="http://schemas.microsoft.com/office/drawing/2012/chart" uri="{CE6537A1-D6FC-4f65-9D91-7224C49458BB}"/>
                <c:ext xmlns:c16="http://schemas.microsoft.com/office/drawing/2014/chart" uri="{C3380CC4-5D6E-409C-BE32-E72D297353CC}">
                  <c16:uniqueId val="{00000001-E9C9-4A1D-8AC6-B0BD990C92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74.074100000000001</c:v>
                </c:pt>
                <c:pt idx="1">
                  <c:v>7.4074</c:v>
                </c:pt>
                <c:pt idx="2">
                  <c:v>16.666699999999999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Vaggeryds kommun</c:v>
                </c:pt>
              </c:strCache>
            </c:strRef>
          </c:tx>
          <c:spPr>
            <a:solidFill>
              <a:srgbClr val="B1063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E9C9-4A1D-8AC6-B0BD990C92FC}"/>
                </c:ext>
              </c:extLst>
            </c:dLbl>
            <c:dLbl>
              <c:idx val="4"/>
              <c:delete val="1"/>
              <c:extLst>
                <c:ext xmlns:c15="http://schemas.microsoft.com/office/drawing/2012/chart" uri="{CE6537A1-D6FC-4f65-9D91-7224C49458BB}"/>
                <c:ext xmlns:c16="http://schemas.microsoft.com/office/drawing/2014/chart" uri="{C3380CC4-5D6E-409C-BE32-E72D297353CC}">
                  <c16:uniqueId val="{00000003-E9C9-4A1D-8AC6-B0BD990C92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71.666700000000006</c:v>
                </c:pt>
                <c:pt idx="1">
                  <c:v>15</c:v>
                </c:pt>
                <c:pt idx="2">
                  <c:v>12.5</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E79-46C6-8370-590C86CC6631}"/>
                </c:ext>
              </c:extLst>
            </c:dLbl>
            <c:dLbl>
              <c:idx val="3"/>
              <c:delete val="1"/>
              <c:extLst>
                <c:ext xmlns:c15="http://schemas.microsoft.com/office/drawing/2012/chart" uri="{CE6537A1-D6FC-4f65-9D91-7224C49458BB}"/>
                <c:ext xmlns:c16="http://schemas.microsoft.com/office/drawing/2014/chart" uri="{C3380CC4-5D6E-409C-BE32-E72D297353CC}">
                  <c16:uniqueId val="{00000001-7E79-46C6-8370-590C86CC663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6.7568000000000001</c:v>
                </c:pt>
                <c:pt idx="1">
                  <c:v>10.6061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8.8607999999999993</c:v>
                </c:pt>
                <c:pt idx="1">
                  <c:v>8.2192000000000007</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42.307699999999997</c:v>
                </c:pt>
                <c:pt idx="1">
                  <c:v>50.684899999999999</c:v>
                </c:pt>
                <c:pt idx="2">
                  <c:v>39.285699999999999</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FBC-447C-BCB9-CBB9ABA7CB98}"/>
                </c:ext>
              </c:extLst>
            </c:dLbl>
            <c:dLbl>
              <c:idx val="3"/>
              <c:delete val="1"/>
              <c:extLst>
                <c:ext xmlns:c15="http://schemas.microsoft.com/office/drawing/2012/chart" uri="{CE6537A1-D6FC-4f65-9D91-7224C49458BB}"/>
                <c:ext xmlns:c16="http://schemas.microsoft.com/office/drawing/2014/chart" uri="{C3380CC4-5D6E-409C-BE32-E72D297353CC}">
                  <c16:uniqueId val="{00000001-6FBC-447C-BCB9-CBB9ABA7CB9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36.486499999999999</c:v>
                </c:pt>
                <c:pt idx="1">
                  <c:v>27.2727</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42.307699999999997</c:v>
                </c:pt>
                <c:pt idx="1">
                  <c:v>50.684899999999999</c:v>
                </c:pt>
                <c:pt idx="2">
                  <c:v>39.285699999999999</c:v>
                </c:pt>
                <c:pt idx="3">
                  <c:v>37.5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5.6033999999999997</c:v>
                </c:pt>
                <c:pt idx="1">
                  <c:v>6.0606</c:v>
                </c:pt>
                <c:pt idx="3">
                  <c:v>9.4827999999999992</c:v>
                </c:pt>
                <c:pt idx="4">
                  <c:v>13.2479</c:v>
                </c:pt>
                <c:pt idx="5">
                  <c:v>3.4335</c:v>
                </c:pt>
                <c:pt idx="6">
                  <c:v>27.896999999999998</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13.75</c:v>
                </c:pt>
                <c:pt idx="1">
                  <c:v>8.3332999999999995</c:v>
                </c:pt>
                <c:pt idx="2">
                  <c:v>25</c:v>
                </c:pt>
                <c:pt idx="3">
                  <c:v>14.583299999999999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51.898699999999998</c:v>
                </c:pt>
                <c:pt idx="1">
                  <c:v>58.9041</c:v>
                </c:pt>
                <c:pt idx="2">
                  <c:v>42.857100000000003</c:v>
                </c:pt>
                <c:pt idx="3">
                  <c:v>47.916699999999999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69.230800000000002</c:v>
                </c:pt>
                <c:pt idx="1">
                  <c:v>72.7273</c:v>
                </c:pt>
                <c:pt idx="2">
                  <c:v>57.8947</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67.441900000000004</c:v>
                </c:pt>
                <c:pt idx="1">
                  <c:v>77.551000000000002</c:v>
                </c:pt>
                <c:pt idx="2">
                  <c:v>57.692300000000003</c:v>
                </c:pt>
                <c:pt idx="3">
                  <c:v>60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59.523800000000001</c:v>
                </c:pt>
                <c:pt idx="1">
                  <c:v>64.814800000000005</c:v>
                </c:pt>
                <c:pt idx="2">
                  <c:v>55</c:v>
                </c:pt>
                <c:pt idx="3">
                  <c:v>60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50C-467E-B820-E22A0D143F1D}"/>
                </c:ext>
              </c:extLst>
            </c:dLbl>
            <c:dLbl>
              <c:idx val="3"/>
              <c:delete val="1"/>
              <c:extLst>
                <c:ext xmlns:c15="http://schemas.microsoft.com/office/drawing/2012/chart" uri="{CE6537A1-D6FC-4f65-9D91-7224C49458BB}"/>
                <c:ext xmlns:c16="http://schemas.microsoft.com/office/drawing/2014/chart" uri="{C3380CC4-5D6E-409C-BE32-E72D297353CC}">
                  <c16:uniqueId val="{00000001-850C-467E-B820-E22A0D143F1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58.620699999999999</c:v>
                </c:pt>
                <c:pt idx="1">
                  <c:v>54.545499999999997</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51.898699999999998</c:v>
                </c:pt>
                <c:pt idx="1">
                  <c:v>58.9041</c:v>
                </c:pt>
                <c:pt idx="2">
                  <c:v>42.857100000000003</c:v>
                </c:pt>
                <c:pt idx="3">
                  <c:v>47.916699999999999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22.784800000000001</c:v>
                </c:pt>
                <c:pt idx="1">
                  <c:v>39.725999999999999</c:v>
                </c:pt>
                <c:pt idx="2">
                  <c:v>42.857100000000003</c:v>
                </c:pt>
                <c:pt idx="3">
                  <c:v>77.083299999999994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18.181799999999999</c:v>
                </c:pt>
                <c:pt idx="2">
                  <c:v>13.513500000000001</c:v>
                </c:pt>
                <c:pt idx="3">
                  <c:v>36.1111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18.5185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14.6341</c:v>
                </c:pt>
                <c:pt idx="1">
                  <c:v>38.461500000000001</c:v>
                </c:pt>
                <c:pt idx="3">
                  <c:v>21.739100000000001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216-4752-8728-8919E86CDEE4}"/>
                </c:ext>
              </c:extLst>
            </c:dLbl>
            <c:dLbl>
              <c:idx val="3"/>
              <c:delete val="1"/>
              <c:extLst>
                <c:ext xmlns:c15="http://schemas.microsoft.com/office/drawing/2012/chart" uri="{CE6537A1-D6FC-4f65-9D91-7224C49458BB}"/>
                <c:ext xmlns:c16="http://schemas.microsoft.com/office/drawing/2014/chart" uri="{C3380CC4-5D6E-409C-BE32-E72D297353CC}">
                  <c16:uniqueId val="{00000001-1216-4752-8728-8919E86CDEE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22.413799999999998</c:v>
                </c:pt>
                <c:pt idx="1">
                  <c:v>29.090900000000001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22.784800000000001</c:v>
                </c:pt>
                <c:pt idx="1">
                  <c:v>39.725999999999999</c:v>
                </c:pt>
                <c:pt idx="2">
                  <c:v>42.857100000000003</c:v>
                </c:pt>
                <c:pt idx="3">
                  <c:v>77.083299999999994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55.696199999999997</c:v>
                </c:pt>
                <c:pt idx="1">
                  <c:v>56.164400000000001</c:v>
                </c:pt>
                <c:pt idx="2">
                  <c:v>42.857100000000003</c:v>
                </c:pt>
                <c:pt idx="3">
                  <c:v>41.666699999999999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Vaggeryds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91</c:v>
                </c:pt>
                <c:pt idx="2">
                  <c:v>7</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Vaggeryds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97.368399999999994</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38.461500000000001</c:v>
                </c:pt>
                <c:pt idx="1">
                  <c:v>43.181800000000003</c:v>
                </c:pt>
                <c:pt idx="2">
                  <c:v>55.263199999999998</c:v>
                </c:pt>
                <c:pt idx="3">
                  <c:v>54.054099999999998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58.139499999999998</c:v>
                </c:pt>
                <c:pt idx="1">
                  <c:v>32.653100000000002</c:v>
                </c:pt>
                <c:pt idx="2">
                  <c:v>40.740699999999997</c:v>
                </c:pt>
                <c:pt idx="3">
                  <c:v>55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21.428599999999999</c:v>
                </c:pt>
                <c:pt idx="1">
                  <c:v>25</c:v>
                </c:pt>
                <c:pt idx="2">
                  <c:v>36.842100000000002</c:v>
                </c:pt>
                <c:pt idx="3">
                  <c:v>40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881-4689-8DD3-4039548888BB}"/>
                </c:ext>
              </c:extLst>
            </c:dLbl>
            <c:dLbl>
              <c:idx val="3"/>
              <c:delete val="1"/>
              <c:extLst>
                <c:ext xmlns:c15="http://schemas.microsoft.com/office/drawing/2012/chart" uri="{CE6537A1-D6FC-4f65-9D91-7224C49458BB}"/>
                <c:ext xmlns:c16="http://schemas.microsoft.com/office/drawing/2014/chart" uri="{C3380CC4-5D6E-409C-BE32-E72D297353CC}">
                  <c16:uniqueId val="{00000001-4881-4689-8DD3-4039548888B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46.551699999999997</c:v>
                </c:pt>
                <c:pt idx="1">
                  <c:v>48.148099999999999</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55.696199999999997</c:v>
                </c:pt>
                <c:pt idx="1">
                  <c:v>56.164400000000001</c:v>
                </c:pt>
                <c:pt idx="2">
                  <c:v>42.857100000000003</c:v>
                </c:pt>
                <c:pt idx="3">
                  <c:v>41.666699999999999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18.987300000000001</c:v>
                </c:pt>
                <c:pt idx="1">
                  <c:v>20.547899999999998</c:v>
                </c:pt>
                <c:pt idx="2">
                  <c:v>35.714300000000001</c:v>
                </c:pt>
                <c:pt idx="3">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46.153799999999997</c:v>
                </c:pt>
                <c:pt idx="1">
                  <c:v>29.545500000000001</c:v>
                </c:pt>
                <c:pt idx="2">
                  <c:v>29.729700000000001</c:v>
                </c:pt>
                <c:pt idx="3">
                  <c:v>21.621600000000001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44.186</c:v>
                </c:pt>
                <c:pt idx="1">
                  <c:v>16.326499999999999</c:v>
                </c:pt>
                <c:pt idx="2">
                  <c:v>33.333300000000001</c:v>
                </c:pt>
                <c:pt idx="3">
                  <c:v>35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46.341500000000003</c:v>
                </c:pt>
                <c:pt idx="1">
                  <c:v>21.5686</c:v>
                </c:pt>
                <c:pt idx="2">
                  <c:v>47.368400000000001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1F7-416F-95A5-BC5C6F8C1548}"/>
                </c:ext>
              </c:extLst>
            </c:dLbl>
            <c:dLbl>
              <c:idx val="3"/>
              <c:delete val="1"/>
              <c:extLst>
                <c:ext xmlns:c15="http://schemas.microsoft.com/office/drawing/2012/chart" uri="{CE6537A1-D6FC-4f65-9D91-7224C49458BB}"/>
                <c:ext xmlns:c16="http://schemas.microsoft.com/office/drawing/2014/chart" uri="{C3380CC4-5D6E-409C-BE32-E72D297353CC}">
                  <c16:uniqueId val="{00000001-B1F7-416F-95A5-BC5C6F8C15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44.827599999999997</c:v>
                </c:pt>
                <c:pt idx="1">
                  <c:v>24.528300000000002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18.987300000000001</c:v>
                </c:pt>
                <c:pt idx="1">
                  <c:v>20.547899999999998</c:v>
                </c:pt>
                <c:pt idx="2">
                  <c:v>35.714300000000001</c:v>
                </c:pt>
                <c:pt idx="3">
                  <c:v>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56.962000000000003</c:v>
                </c:pt>
                <c:pt idx="1">
                  <c:v>27.397300000000001</c:v>
                </c:pt>
                <c:pt idx="2">
                  <c:v>42.857100000000003</c:v>
                </c:pt>
                <c:pt idx="3">
                  <c:v>39.583300000000001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46.153799999999997</c:v>
                </c:pt>
                <c:pt idx="1">
                  <c:v>34.883699999999997</c:v>
                </c:pt>
                <c:pt idx="2">
                  <c:v>51.351399999999998</c:v>
                </c:pt>
                <c:pt idx="3">
                  <c:v>29.729700000000001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62.790700000000001</c:v>
                </c:pt>
                <c:pt idx="1">
                  <c:v>35.416699999999999</c:v>
                </c:pt>
                <c:pt idx="2">
                  <c:v>46.153799999999997</c:v>
                </c:pt>
                <c:pt idx="3">
                  <c:v>45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61.904800000000002</c:v>
                </c:pt>
                <c:pt idx="1">
                  <c:v>30.188700000000001</c:v>
                </c:pt>
                <c:pt idx="2">
                  <c:v>78.947400000000002</c:v>
                </c:pt>
                <c:pt idx="3">
                  <c:v>28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5E4-43C1-8C25-FF55E3F8C66F}"/>
                </c:ext>
              </c:extLst>
            </c:dLbl>
            <c:dLbl>
              <c:idx val="3"/>
              <c:delete val="1"/>
              <c:extLst>
                <c:ext xmlns:c15="http://schemas.microsoft.com/office/drawing/2012/chart" uri="{CE6537A1-D6FC-4f65-9D91-7224C49458BB}"/>
                <c:ext xmlns:c16="http://schemas.microsoft.com/office/drawing/2014/chart" uri="{C3380CC4-5D6E-409C-BE32-E72D297353CC}">
                  <c16:uniqueId val="{00000001-45E4-43C1-8C25-FF55E3F8C6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51.7241</c:v>
                </c:pt>
                <c:pt idx="1">
                  <c:v>48.148099999999999</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56.962000000000003</c:v>
                </c:pt>
                <c:pt idx="1">
                  <c:v>27.397300000000001</c:v>
                </c:pt>
                <c:pt idx="2">
                  <c:v>42.857100000000003</c:v>
                </c:pt>
                <c:pt idx="3">
                  <c:v>39.583300000000001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31.645600000000002</c:v>
                </c:pt>
                <c:pt idx="1">
                  <c:v>35.616399999999999</c:v>
                </c:pt>
                <c:pt idx="2">
                  <c:v>25.925899999999999</c:v>
                </c:pt>
                <c:pt idx="3">
                  <c:v>35.416699999999999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39.5349</c:v>
                </c:pt>
                <c:pt idx="1">
                  <c:v>32.653100000000002</c:v>
                </c:pt>
                <c:pt idx="2">
                  <c:v>25.925899999999999</c:v>
                </c:pt>
                <c:pt idx="3">
                  <c:v>60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c:v>
                </c:pt>
                <c:pt idx="1">
                  <c:v>22.641500000000001</c:v>
                </c:pt>
                <c:pt idx="3">
                  <c:v>24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151-42CA-8CE8-CAAA51640EAC}"/>
                </c:ext>
              </c:extLst>
            </c:dLbl>
            <c:dLbl>
              <c:idx val="3"/>
              <c:delete val="1"/>
              <c:extLst>
                <c:ext xmlns:c15="http://schemas.microsoft.com/office/drawing/2012/chart" uri="{CE6537A1-D6FC-4f65-9D91-7224C49458BB}"/>
                <c:ext xmlns:c16="http://schemas.microsoft.com/office/drawing/2014/chart" uri="{C3380CC4-5D6E-409C-BE32-E72D297353CC}">
                  <c16:uniqueId val="{00000001-1151-42CA-8CE8-CAAA51640EA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48.2759</c:v>
                </c:pt>
                <c:pt idx="1">
                  <c:v>37.036999999999999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31.645600000000002</c:v>
                </c:pt>
                <c:pt idx="1">
                  <c:v>35.616399999999999</c:v>
                </c:pt>
                <c:pt idx="2">
                  <c:v>25.925899999999999</c:v>
                </c:pt>
                <c:pt idx="3">
                  <c:v>35.416699999999999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8.8607999999999993</c:v>
                </c:pt>
                <c:pt idx="1">
                  <c:v>12.328799999999999</c:v>
                </c:pt>
                <c:pt idx="3">
                  <c:v>14.583299999999999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18.918900000000001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11.6279</c:v>
                </c:pt>
                <c:pt idx="1">
                  <c:v>10.2041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14.2857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E46-4899-AD5A-341B4D659FEE}"/>
                </c:ext>
              </c:extLst>
            </c:dLbl>
            <c:dLbl>
              <c:idx val="3"/>
              <c:delete val="1"/>
              <c:extLst>
                <c:ext xmlns:c15="http://schemas.microsoft.com/office/drawing/2012/chart" uri="{CE6537A1-D6FC-4f65-9D91-7224C49458BB}"/>
                <c:ext xmlns:c16="http://schemas.microsoft.com/office/drawing/2014/chart" uri="{C3380CC4-5D6E-409C-BE32-E72D297353CC}">
                  <c16:uniqueId val="{00000001-BE46-4899-AD5A-341B4D659FE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11.3208</c:v>
                </c:pt>
                <c:pt idx="1">
                  <c:v>13.2075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8.8607999999999993</c:v>
                </c:pt>
                <c:pt idx="1">
                  <c:v>12.328799999999999</c:v>
                </c:pt>
                <c:pt idx="3">
                  <c:v>14.583299999999999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12.820499999999999</c:v>
                </c:pt>
                <c:pt idx="1">
                  <c:v>27.397300000000001</c:v>
                </c:pt>
                <c:pt idx="3">
                  <c:v>39.583300000000001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80.519499999999994</c:v>
                </c:pt>
                <c:pt idx="1">
                  <c:v>90.411000000000001</c:v>
                </c:pt>
                <c:pt idx="2">
                  <c:v>89.285700000000006</c:v>
                </c:pt>
                <c:pt idx="3">
                  <c:v>93.617000000000004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16.666699999999999</c:v>
                </c:pt>
                <c:pt idx="1">
                  <c:v>36.538499999999999</c:v>
                </c:pt>
                <c:pt idx="2">
                  <c:v>25</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DBD-4C26-9274-F8D7E1264B27}"/>
                </c:ext>
              </c:extLst>
            </c:dLbl>
            <c:dLbl>
              <c:idx val="3"/>
              <c:delete val="1"/>
              <c:extLst>
                <c:ext xmlns:c15="http://schemas.microsoft.com/office/drawing/2012/chart" uri="{CE6537A1-D6FC-4f65-9D91-7224C49458BB}"/>
                <c:ext xmlns:c16="http://schemas.microsoft.com/office/drawing/2014/chart" uri="{C3380CC4-5D6E-409C-BE32-E72D297353CC}">
                  <c16:uniqueId val="{00000001-FDBD-4C26-9274-F8D7E1264B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14.8148</c:v>
                </c:pt>
                <c:pt idx="1">
                  <c:v>25.490200000000002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12.820499999999999</c:v>
                </c:pt>
                <c:pt idx="1">
                  <c:v>27.397300000000001</c:v>
                </c:pt>
                <c:pt idx="3">
                  <c:v>39.583300000000001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55.696199999999997</c:v>
                </c:pt>
                <c:pt idx="1">
                  <c:v>68.493200000000002</c:v>
                </c:pt>
                <c:pt idx="2">
                  <c:v>62.963000000000001</c:v>
                </c:pt>
                <c:pt idx="3">
                  <c:v>58.333300000000001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7CA-464D-A5A3-8DB20F76B15B}"/>
                </c:ext>
              </c:extLst>
            </c:dLbl>
            <c:dLbl>
              <c:idx val="3"/>
              <c:delete val="1"/>
              <c:extLst>
                <c:ext xmlns:c15="http://schemas.microsoft.com/office/drawing/2012/chart" uri="{CE6537A1-D6FC-4f65-9D91-7224C49458BB}"/>
                <c:ext xmlns:c16="http://schemas.microsoft.com/office/drawing/2014/chart" uri="{C3380CC4-5D6E-409C-BE32-E72D297353CC}">
                  <c16:uniqueId val="{00000001-C7CA-464D-A5A3-8DB20F76B1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53.448300000000003</c:v>
                </c:pt>
                <c:pt idx="1">
                  <c:v>54.545499999999997</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55.696199999999997</c:v>
                </c:pt>
                <c:pt idx="1">
                  <c:v>68.493200000000002</c:v>
                </c:pt>
                <c:pt idx="2">
                  <c:v>62.963000000000001</c:v>
                </c:pt>
                <c:pt idx="3">
                  <c:v>58.333300000000001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54.430399999999999</c:v>
                </c:pt>
                <c:pt idx="1">
                  <c:v>36.1111</c:v>
                </c:pt>
                <c:pt idx="2">
                  <c:v>55.555599999999998</c:v>
                </c:pt>
                <c:pt idx="3">
                  <c:v>45.833300000000001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48.7179</c:v>
                </c:pt>
                <c:pt idx="1">
                  <c:v>44.186</c:v>
                </c:pt>
                <c:pt idx="2">
                  <c:v>36.842100000000002</c:v>
                </c:pt>
                <c:pt idx="3">
                  <c:v>62.162199999999999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47.619</c:v>
                </c:pt>
                <c:pt idx="1">
                  <c:v>46.938800000000001</c:v>
                </c:pt>
                <c:pt idx="2">
                  <c:v>33.333300000000001</c:v>
                </c:pt>
                <c:pt idx="3">
                  <c:v>40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47.619</c:v>
                </c:pt>
                <c:pt idx="1">
                  <c:v>57.407400000000003</c:v>
                </c:pt>
                <c:pt idx="2">
                  <c:v>25</c:v>
                </c:pt>
                <c:pt idx="3">
                  <c:v>32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FA6-48D2-B898-1108CB5CEC6C}"/>
                </c:ext>
              </c:extLst>
            </c:dLbl>
            <c:dLbl>
              <c:idx val="3"/>
              <c:delete val="1"/>
              <c:extLst>
                <c:ext xmlns:c15="http://schemas.microsoft.com/office/drawing/2012/chart" uri="{CE6537A1-D6FC-4f65-9D91-7224C49458BB}"/>
                <c:ext xmlns:c16="http://schemas.microsoft.com/office/drawing/2014/chart" uri="{C3380CC4-5D6E-409C-BE32-E72D297353CC}">
                  <c16:uniqueId val="{00000001-AFA6-48D2-B898-1108CB5CEC6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36.206899999999997</c:v>
                </c:pt>
                <c:pt idx="1">
                  <c:v>36.363599999999998</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54.430399999999999</c:v>
                </c:pt>
                <c:pt idx="1">
                  <c:v>36.1111</c:v>
                </c:pt>
                <c:pt idx="2">
                  <c:v>55.555599999999998</c:v>
                </c:pt>
                <c:pt idx="3">
                  <c:v>45.833300000000001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73.076899999999995</c:v>
                </c:pt>
                <c:pt idx="1">
                  <c:v>69.444400000000002</c:v>
                </c:pt>
                <c:pt idx="2">
                  <c:v>62.963000000000001</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82.051299999999998</c:v>
                </c:pt>
                <c:pt idx="1">
                  <c:v>79.545500000000004</c:v>
                </c:pt>
                <c:pt idx="2">
                  <c:v>57.8947</c:v>
                </c:pt>
                <c:pt idx="3">
                  <c:v>75.675700000000006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65.116299999999995</c:v>
                </c:pt>
                <c:pt idx="1">
                  <c:v>91.666700000000006</c:v>
                </c:pt>
                <c:pt idx="2">
                  <c:v>40.740699999999997</c:v>
                </c:pt>
                <c:pt idx="3">
                  <c:v>70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53.658499999999997</c:v>
                </c:pt>
                <c:pt idx="1">
                  <c:v>88.888900000000007</c:v>
                </c:pt>
                <c:pt idx="2">
                  <c:v>65</c:v>
                </c:pt>
                <c:pt idx="3">
                  <c:v>80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305-42B2-B5A1-EA4562BB8264}"/>
                </c:ext>
              </c:extLst>
            </c:dLbl>
            <c:dLbl>
              <c:idx val="3"/>
              <c:delete val="1"/>
              <c:extLst>
                <c:ext xmlns:c15="http://schemas.microsoft.com/office/drawing/2012/chart" uri="{CE6537A1-D6FC-4f65-9D91-7224C49458BB}"/>
                <c:ext xmlns:c16="http://schemas.microsoft.com/office/drawing/2014/chart" uri="{C3380CC4-5D6E-409C-BE32-E72D297353CC}">
                  <c16:uniqueId val="{00000001-2305-42B2-B5A1-EA4562BB826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71.9298</c:v>
                </c:pt>
                <c:pt idx="1">
                  <c:v>79.629599999999996</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73.076899999999995</c:v>
                </c:pt>
                <c:pt idx="1">
                  <c:v>69.444400000000002</c:v>
                </c:pt>
                <c:pt idx="2">
                  <c:v>62.963000000000001</c:v>
                </c:pt>
                <c:pt idx="3">
                  <c:v>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70.886099999999999</c:v>
                </c:pt>
                <c:pt idx="1">
                  <c:v>80.821899999999999</c:v>
                </c:pt>
                <c:pt idx="2">
                  <c:v>61.538499999999999</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79.069800000000001</c:v>
                </c:pt>
                <c:pt idx="1">
                  <c:v>81.6327</c:v>
                </c:pt>
                <c:pt idx="2">
                  <c:v>77.777799999999999</c:v>
                </c:pt>
                <c:pt idx="3">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64.285700000000006</c:v>
                </c:pt>
                <c:pt idx="1">
                  <c:v>79.629599999999996</c:v>
                </c:pt>
                <c:pt idx="2">
                  <c:v>75</c:v>
                </c:pt>
                <c:pt idx="3">
                  <c:v>72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C44-4940-BC9C-19BBF7295B08}"/>
                </c:ext>
              </c:extLst>
            </c:dLbl>
            <c:dLbl>
              <c:idx val="3"/>
              <c:delete val="1"/>
              <c:extLst>
                <c:ext xmlns:c15="http://schemas.microsoft.com/office/drawing/2012/chart" uri="{CE6537A1-D6FC-4f65-9D91-7224C49458BB}"/>
                <c:ext xmlns:c16="http://schemas.microsoft.com/office/drawing/2014/chart" uri="{C3380CC4-5D6E-409C-BE32-E72D297353CC}">
                  <c16:uniqueId val="{00000001-0C44-4940-BC9C-19BBF7295B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72.413799999999995</c:v>
                </c:pt>
                <c:pt idx="1">
                  <c:v>81.818200000000004</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70.886099999999999</c:v>
                </c:pt>
                <c:pt idx="1">
                  <c:v>80.821899999999999</c:v>
                </c:pt>
                <c:pt idx="2">
                  <c:v>61.538499999999999</c:v>
                </c:pt>
                <c:pt idx="3">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68.75</c:v>
                </c:pt>
                <c:pt idx="1">
                  <c:v>75.342500000000001</c:v>
                </c:pt>
                <c:pt idx="2">
                  <c:v>65.384600000000006</c:v>
                </c:pt>
                <c:pt idx="3">
                  <c:v>77.083299999999994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84.415599999999998</c:v>
                </c:pt>
                <c:pt idx="1">
                  <c:v>89.0411</c:v>
                </c:pt>
                <c:pt idx="2">
                  <c:v>92.857100000000003</c:v>
                </c:pt>
                <c:pt idx="3">
                  <c:v>95.833299999999994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81.081100000000006</c:v>
                </c:pt>
                <c:pt idx="1">
                  <c:v>86.111099999999993</c:v>
                </c:pt>
                <c:pt idx="2">
                  <c:v>68.181799999999996</c:v>
                </c:pt>
                <c:pt idx="3">
                  <c:v>70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79.411799999999999</c:v>
                </c:pt>
                <c:pt idx="1">
                  <c:v>83.7209</c:v>
                </c:pt>
                <c:pt idx="2">
                  <c:v>66.666700000000006</c:v>
                </c:pt>
                <c:pt idx="3">
                  <c:v>80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C7F-4A1B-BC32-D8425A75C7B3}"/>
                </c:ext>
              </c:extLst>
            </c:dLbl>
            <c:dLbl>
              <c:idx val="3"/>
              <c:delete val="1"/>
              <c:extLst>
                <c:ext xmlns:c15="http://schemas.microsoft.com/office/drawing/2012/chart" uri="{CE6537A1-D6FC-4f65-9D91-7224C49458BB}"/>
                <c:ext xmlns:c16="http://schemas.microsoft.com/office/drawing/2014/chart" uri="{C3380CC4-5D6E-409C-BE32-E72D297353CC}">
                  <c16:uniqueId val="{00000001-7C7F-4A1B-BC32-D8425A75C7B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74.137900000000002</c:v>
                </c:pt>
                <c:pt idx="1">
                  <c:v>77.777799999999999</c:v>
                </c:pt>
                <c:pt idx="2">
                  <c:v>#N/A</c:v>
                </c:pt>
                <c:pt idx="3">
                  <c:v>#N/A</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68.75</c:v>
                </c:pt>
                <c:pt idx="1">
                  <c:v>75.342500000000001</c:v>
                </c:pt>
                <c:pt idx="2">
                  <c:v>65.384600000000006</c:v>
                </c:pt>
                <c:pt idx="3">
                  <c:v>77.083299999999994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Vaggeryds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35.2941</c:v>
                </c:pt>
                <c:pt idx="1">
                  <c:v>27.941199999999998</c:v>
                </c:pt>
                <c:pt idx="2">
                  <c:v>25</c:v>
                </c:pt>
                <c:pt idx="3">
                  <c:v>13.235300000000001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Vaggeryds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27.2727</c:v>
                </c:pt>
                <c:pt idx="1">
                  <c:v>32.467500000000001</c:v>
                </c:pt>
                <c:pt idx="2">
                  <c:v>24.6753</c:v>
                </c:pt>
                <c:pt idx="3">
                  <c:v>23.3766</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Vaggeryds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9B3-4936-B1BB-B016FC99961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70.707099999999997</c:v>
                </c:pt>
                <c:pt idx="1">
                  <c:v>34.343400000000003</c:v>
                </c:pt>
                <c:pt idx="2">
                  <c:v>8.0808</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Vaggeryds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67.826099999999997</c:v>
                </c:pt>
                <c:pt idx="1">
                  <c:v>26.956499999999998</c:v>
                </c:pt>
                <c:pt idx="2">
                  <c:v>6.9565000000000001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23.684200000000001</c:v>
                </c:pt>
                <c:pt idx="3">
                  <c:v>32.432400000000001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33.333300000000001</c:v>
                </c:pt>
                <c:pt idx="3">
                  <c:v>45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14.2857</c:v>
                </c:pt>
                <c:pt idx="2">
                  <c:v>30</c:v>
                </c:pt>
                <c:pt idx="3">
                  <c:v>30.769200000000001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291-4D55-8D39-6D3EAF5F9947}"/>
                </c:ext>
              </c:extLst>
            </c:dLbl>
            <c:dLbl>
              <c:idx val="3"/>
              <c:delete val="1"/>
              <c:extLst>
                <c:ext xmlns:c15="http://schemas.microsoft.com/office/drawing/2012/chart" uri="{CE6537A1-D6FC-4f65-9D91-7224C49458BB}"/>
                <c:ext xmlns:c16="http://schemas.microsoft.com/office/drawing/2014/chart" uri="{C3380CC4-5D6E-409C-BE32-E72D297353CC}">
                  <c16:uniqueId val="{00000001-D291-4D55-8D39-6D3EAF5F994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10.8108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15.493</c:v>
                </c:pt>
                <c:pt idx="2">
                  <c:v>22.222200000000001</c:v>
                </c:pt>
                <c:pt idx="3">
                  <c:v>35.416699999999999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3">
                  <c:v>52.631599999999999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533-45E4-90D2-B03AE3C33492}"/>
                </c:ext>
              </c:extLst>
            </c:dLbl>
            <c:dLbl>
              <c:idx val="3"/>
              <c:delete val="1"/>
              <c:extLst>
                <c:ext xmlns:c15="http://schemas.microsoft.com/office/drawing/2012/chart" uri="{CE6537A1-D6FC-4f65-9D91-7224C49458BB}"/>
                <c:ext xmlns:c16="http://schemas.microsoft.com/office/drawing/2014/chart" uri="{C3380CC4-5D6E-409C-BE32-E72D297353CC}">
                  <c16:uniqueId val="{00000001-8533-45E4-90D2-B03AE3C3349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10.6061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15.493</c:v>
                </c:pt>
                <c:pt idx="2">
                  <c:v>22.222200000000001</c:v>
                </c:pt>
                <c:pt idx="3">
                  <c:v>35.416699999999999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15.277799999999999</c:v>
                </c:pt>
                <c:pt idx="2">
                  <c:v>25.925899999999999</c:v>
                </c:pt>
                <c:pt idx="3">
                  <c:v>31.914899999999999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10.256399999999999</c:v>
                </c:pt>
                <c:pt idx="1">
                  <c:v>10.9589</c:v>
                </c:pt>
                <c:pt idx="2">
                  <c:v>22.222200000000001</c:v>
                </c:pt>
                <c:pt idx="3">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delete val="1"/>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CA4-4DDF-AF01-0DE3AF50507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13.2075</c:v>
                </c:pt>
                <c:pt idx="2">
                  <c:v>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2AD-4522-8727-08F02674994C}"/>
                </c:ext>
              </c:extLst>
            </c:dLbl>
            <c:dLbl>
              <c:idx val="3"/>
              <c:delete val="1"/>
              <c:extLst>
                <c:ext xmlns:c15="http://schemas.microsoft.com/office/drawing/2012/chart" uri="{CE6537A1-D6FC-4f65-9D91-7224C49458BB}"/>
                <c:ext xmlns:c16="http://schemas.microsoft.com/office/drawing/2014/chart" uri="{C3380CC4-5D6E-409C-BE32-E72D297353CC}">
                  <c16:uniqueId val="{00000001-82AD-4522-8727-08F0267499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7.5758000000000001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10.256399999999999</c:v>
                </c:pt>
                <c:pt idx="1">
                  <c:v>10.9589</c:v>
                </c:pt>
                <c:pt idx="2">
                  <c:v>22.222200000000001</c:v>
                </c:pt>
                <c:pt idx="3">
                  <c:v>16.666699999999999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Vaggeryds kommun</c:v>
                  </c:pt>
                  <c:pt idx="1">
                    <c:v>Jönköpings län</c:v>
                  </c:pt>
                  <c:pt idx="2">
                    <c:v>Vaggeryds kommun</c:v>
                  </c:pt>
                  <c:pt idx="3">
                    <c:v>Jönköpings län</c:v>
                  </c:pt>
                  <c:pt idx="4">
                    <c:v>Vaggeryds kommun</c:v>
                  </c:pt>
                  <c:pt idx="5">
                    <c:v>Jönköpings län</c:v>
                  </c:pt>
                  <c:pt idx="6">
                    <c:v>Vaggeryds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73.417699999999996</c:v>
                </c:pt>
                <c:pt idx="1">
                  <c:v>72.750500000000002</c:v>
                </c:pt>
                <c:pt idx="2">
                  <c:v>80.821899999999999</c:v>
                </c:pt>
                <c:pt idx="3">
                  <c:v>71.318299999999994</c:v>
                </c:pt>
                <c:pt idx="4">
                  <c:v>57.142899999999997</c:v>
                </c:pt>
                <c:pt idx="5">
                  <c:v>70.445300000000003</c:v>
                </c:pt>
                <c:pt idx="6">
                  <c:v>75</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Vaggeryds kommun</c:v>
                  </c:pt>
                  <c:pt idx="1">
                    <c:v>Jönköpings län</c:v>
                  </c:pt>
                  <c:pt idx="2">
                    <c:v>Vaggeryds kommun</c:v>
                  </c:pt>
                  <c:pt idx="3">
                    <c:v>Jönköpings län</c:v>
                  </c:pt>
                  <c:pt idx="4">
                    <c:v>Vaggeryds kommun</c:v>
                  </c:pt>
                  <c:pt idx="5">
                    <c:v>Jönköpings län</c:v>
                  </c:pt>
                  <c:pt idx="6">
                    <c:v>Vaggeryds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12.658200000000001</c:v>
                </c:pt>
                <c:pt idx="1">
                  <c:v>9.7001000000000008</c:v>
                </c:pt>
                <c:pt idx="2">
                  <c:v>6.8493000000000004</c:v>
                </c:pt>
                <c:pt idx="3">
                  <c:v>9.7105999999999995</c:v>
                </c:pt>
                <c:pt idx="4">
                  <c:v>17.857099999999999</c:v>
                </c:pt>
                <c:pt idx="5">
                  <c:v>10.1889</c:v>
                </c:pt>
                <c:pt idx="6">
                  <c:v>12.5</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Vaggeryds kommun</c:v>
                  </c:pt>
                  <c:pt idx="1">
                    <c:v>Jönköpings län</c:v>
                  </c:pt>
                  <c:pt idx="2">
                    <c:v>Vaggeryds kommun</c:v>
                  </c:pt>
                  <c:pt idx="3">
                    <c:v>Jönköpings län</c:v>
                  </c:pt>
                  <c:pt idx="4">
                    <c:v>Vaggeryds kommun</c:v>
                  </c:pt>
                  <c:pt idx="5">
                    <c:v>Jönköpings län</c:v>
                  </c:pt>
                  <c:pt idx="6">
                    <c:v>Vaggeryds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13.924099999999999</c:v>
                </c:pt>
                <c:pt idx="1">
                  <c:v>17.996200000000002</c:v>
                </c:pt>
                <c:pt idx="2">
                  <c:v>12.328799999999999</c:v>
                </c:pt>
                <c:pt idx="3">
                  <c:v>19.2926</c:v>
                </c:pt>
                <c:pt idx="4">
                  <c:v>25</c:v>
                </c:pt>
                <c:pt idx="5">
                  <c:v>19.770600000000002</c:v>
                </c:pt>
                <c:pt idx="6">
                  <c:v>12.5</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6.3291000000000004</c:v>
                </c:pt>
                <c:pt idx="1">
                  <c:v>6.8493000000000004</c:v>
                </c:pt>
                <c:pt idx="3">
                  <c:v>20.833300000000001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12.820499999999999</c:v>
                </c:pt>
                <c:pt idx="2">
                  <c:v>28.947399999999998</c:v>
                </c:pt>
                <c:pt idx="3">
                  <c:v>24.324300000000001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0</c:v>
                </c:pt>
                <c:pt idx="2">
                  <c:v>29.6296</c:v>
                </c:pt>
                <c:pt idx="3">
                  <c:v>50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11.9048</c:v>
                </c:pt>
                <c:pt idx="1">
                  <c:v>13.2075</c:v>
                </c:pt>
                <c:pt idx="2">
                  <c:v>25</c:v>
                </c:pt>
                <c:pt idx="3">
                  <c:v>46.153799999999997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E65-433A-B48F-EA26CA39844C}"/>
                </c:ext>
              </c:extLst>
            </c:dLbl>
            <c:dLbl>
              <c:idx val="3"/>
              <c:delete val="1"/>
              <c:extLst>
                <c:ext xmlns:c15="http://schemas.microsoft.com/office/drawing/2012/chart" uri="{CE6537A1-D6FC-4f65-9D91-7224C49458BB}"/>
                <c:ext xmlns:c16="http://schemas.microsoft.com/office/drawing/2014/chart" uri="{C3380CC4-5D6E-409C-BE32-E72D297353CC}">
                  <c16:uniqueId val="{00000001-9E65-433A-B48F-EA26CA3984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12.307700000000001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6.3291000000000004</c:v>
                </c:pt>
                <c:pt idx="1">
                  <c:v>6.8493000000000004</c:v>
                </c:pt>
                <c:pt idx="3">
                  <c:v>20.833300000000001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12.658200000000001</c:v>
                </c:pt>
                <c:pt idx="1">
                  <c:v>26.0274</c:v>
                </c:pt>
                <c:pt idx="2">
                  <c:v>55.555599999999998</c:v>
                </c:pt>
                <c:pt idx="3">
                  <c:v>72.916700000000006</c:v>
                </c:pt>
              </c:numCache>
            </c:numRef>
          </c:val>
          <c:extLst>
            <c:ext xmlns:c16="http://schemas.microsoft.com/office/drawing/2014/chart" uri="{C3380CC4-5D6E-409C-BE32-E72D297353CC}">
              <c16:uniqueId val="{00000000-54A9-4AEA-80A3-CDEFAAA6916F}"/>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54A9-4AEA-80A3-CDEFAAA691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20.512799999999999</c:v>
                </c:pt>
                <c:pt idx="1">
                  <c:v>22.7273</c:v>
                </c:pt>
                <c:pt idx="2">
                  <c:v>55.263199999999998</c:v>
                </c:pt>
                <c:pt idx="3">
                  <c:v>67.567599999999999</c:v>
                </c:pt>
              </c:numCache>
            </c:numRef>
          </c:val>
          <c:extLst>
            <c:ext xmlns:c16="http://schemas.microsoft.com/office/drawing/2014/chart" uri="{C3380CC4-5D6E-409C-BE32-E72D297353CC}">
              <c16:uniqueId val="{00000000-0D7B-4D94-9705-959BDED2859B}"/>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30.952400000000001</c:v>
                </c:pt>
                <c:pt idx="1">
                  <c:v>10.416700000000001</c:v>
                </c:pt>
                <c:pt idx="2">
                  <c:v>59.259300000000003</c:v>
                </c:pt>
                <c:pt idx="3">
                  <c:v>80</c:v>
                </c:pt>
              </c:numCache>
            </c:numRef>
          </c:val>
          <c:extLst>
            <c:ext xmlns:c16="http://schemas.microsoft.com/office/drawing/2014/chart" uri="{C3380CC4-5D6E-409C-BE32-E72D297353CC}">
              <c16:uniqueId val="{00000001-0D7B-4D94-9705-959BDED2859B}"/>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30.952400000000001</c:v>
                </c:pt>
                <c:pt idx="1">
                  <c:v>24.074100000000001</c:v>
                </c:pt>
                <c:pt idx="2">
                  <c:v>65</c:v>
                </c:pt>
                <c:pt idx="3">
                  <c:v>61.538499999999999</c:v>
                </c:pt>
              </c:numCache>
            </c:numRef>
          </c:val>
          <c:extLst>
            <c:ext xmlns:c16="http://schemas.microsoft.com/office/drawing/2014/chart" uri="{C3380CC4-5D6E-409C-BE32-E72D297353CC}">
              <c16:uniqueId val="{00000002-0D7B-4D94-9705-959BDED2859B}"/>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0D7B-4D94-9705-959BDED2859B}"/>
                </c:ext>
              </c:extLst>
            </c:dLbl>
            <c:dLbl>
              <c:idx val="3"/>
              <c:delete val="1"/>
              <c:extLst>
                <c:ext xmlns:c15="http://schemas.microsoft.com/office/drawing/2012/chart" uri="{CE6537A1-D6FC-4f65-9D91-7224C49458BB}"/>
                <c:ext xmlns:c16="http://schemas.microsoft.com/office/drawing/2014/chart" uri="{C3380CC4-5D6E-409C-BE32-E72D297353CC}">
                  <c16:uniqueId val="{00000004-0D7B-4D94-9705-959BDED2859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33.783799999999999</c:v>
                </c:pt>
                <c:pt idx="1">
                  <c:v>16.666699999999999</c:v>
                </c:pt>
                <c:pt idx="2">
                  <c:v>#N/A</c:v>
                </c:pt>
                <c:pt idx="3">
                  <c:v>#N/A</c:v>
                </c:pt>
              </c:numCache>
            </c:numRef>
          </c:val>
          <c:extLst>
            <c:ext xmlns:c16="http://schemas.microsoft.com/office/drawing/2014/chart" uri="{C3380CC4-5D6E-409C-BE32-E72D297353CC}">
              <c16:uniqueId val="{00000005-0D7B-4D94-9705-959BDED2859B}"/>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12.658200000000001</c:v>
                </c:pt>
                <c:pt idx="1">
                  <c:v>26.0274</c:v>
                </c:pt>
                <c:pt idx="2">
                  <c:v>55.555599999999998</c:v>
                </c:pt>
                <c:pt idx="3">
                  <c:v>72.916700000000006</c:v>
                </c:pt>
              </c:numCache>
            </c:numRef>
          </c:val>
          <c:extLst>
            <c:ext xmlns:c16="http://schemas.microsoft.com/office/drawing/2014/chart" uri="{C3380CC4-5D6E-409C-BE32-E72D297353CC}">
              <c16:uniqueId val="{00000006-0D7B-4D94-9705-959BDED2859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25.925899999999999</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31.578900000000001</c:v>
                </c:pt>
                <c:pt idx="3">
                  <c:v>21.621600000000001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29.6296</c:v>
                </c:pt>
                <c:pt idx="3">
                  <c:v>30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2">
                  <c:v>40</c:v>
                </c:pt>
                <c:pt idx="3">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10E-4D91-9CA4-7E5015D2C794}"/>
                </c:ext>
              </c:extLst>
            </c:dLbl>
            <c:dLbl>
              <c:idx val="3"/>
              <c:delete val="1"/>
              <c:extLst>
                <c:ext xmlns:c15="http://schemas.microsoft.com/office/drawing/2012/chart" uri="{CE6537A1-D6FC-4f65-9D91-7224C49458BB}"/>
                <c:ext xmlns:c16="http://schemas.microsoft.com/office/drawing/2014/chart" uri="{C3380CC4-5D6E-409C-BE32-E72D297353CC}">
                  <c16:uniqueId val="{00000001-A10E-4D91-9CA4-7E5015D2C79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10.8108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2">
                  <c:v>25.925899999999999</c:v>
                </c:pt>
                <c:pt idx="3">
                  <c:v>31.25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10.9589</c:v>
                </c:pt>
                <c:pt idx="2">
                  <c:v>29.6296</c:v>
                </c:pt>
                <c:pt idx="3">
                  <c:v>41.666699999999999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12.820499999999999</c:v>
                </c:pt>
                <c:pt idx="1">
                  <c:v>11.3636</c:v>
                </c:pt>
                <c:pt idx="2">
                  <c:v>21.052600000000002</c:v>
                </c:pt>
                <c:pt idx="3">
                  <c:v>51.351399999999998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25.925899999999999</c:v>
                </c:pt>
                <c:pt idx="3">
                  <c:v>55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9.2592999999999996</c:v>
                </c:pt>
                <c:pt idx="2">
                  <c:v>55</c:v>
                </c:pt>
                <c:pt idx="3">
                  <c:v>46.153799999999997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B96-4913-84AD-E6C673768960}"/>
                </c:ext>
              </c:extLst>
            </c:dLbl>
            <c:dLbl>
              <c:idx val="3"/>
              <c:delete val="1"/>
              <c:extLst>
                <c:ext xmlns:c15="http://schemas.microsoft.com/office/drawing/2012/chart" uri="{CE6537A1-D6FC-4f65-9D91-7224C49458BB}"/>
                <c:ext xmlns:c16="http://schemas.microsoft.com/office/drawing/2014/chart" uri="{C3380CC4-5D6E-409C-BE32-E72D297353CC}">
                  <c16:uniqueId val="{00000001-5B96-4913-84AD-E6C67376896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8.1081000000000003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10.9589</c:v>
                </c:pt>
                <c:pt idx="2">
                  <c:v>29.6296</c:v>
                </c:pt>
                <c:pt idx="3">
                  <c:v>41.666699999999999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10.9589</c:v>
                </c:pt>
                <c:pt idx="3">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11.9048</c:v>
                </c:pt>
                <c:pt idx="3">
                  <c:v>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11.9048</c:v>
                </c:pt>
                <c:pt idx="2">
                  <c:v>30</c:v>
                </c:pt>
                <c:pt idx="3">
                  <c:v>23.076899999999998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8EC-4F0B-BB53-308AA740CD24}"/>
                </c:ext>
              </c:extLst>
            </c:dLbl>
            <c:dLbl>
              <c:idx val="3"/>
              <c:delete val="1"/>
              <c:extLst>
                <c:ext xmlns:c15="http://schemas.microsoft.com/office/drawing/2012/chart" uri="{CE6537A1-D6FC-4f65-9D91-7224C49458BB}"/>
                <c:ext xmlns:c16="http://schemas.microsoft.com/office/drawing/2014/chart" uri="{C3380CC4-5D6E-409C-BE32-E72D297353CC}">
                  <c16:uniqueId val="{00000001-B8EC-4F0B-BB53-308AA740CD2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6.7568000000000001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10.9589</c:v>
                </c:pt>
                <c:pt idx="3">
                  <c:v>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91.780799999999999</c:v>
                </c:pt>
                <c:pt idx="2">
                  <c:v>67.857100000000003</c:v>
                </c:pt>
                <c:pt idx="3">
                  <c:v>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8.8607999999999993</c:v>
                </c:pt>
                <c:pt idx="1">
                  <c:v>6.9443999999999999</c:v>
                </c:pt>
                <c:pt idx="3">
                  <c:v>27.659600000000001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16.216200000000001</c:v>
                </c:pt>
                <c:pt idx="3">
                  <c:v>21.621600000000001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18.5185</c:v>
                </c:pt>
                <c:pt idx="3">
                  <c:v>36.842100000000002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12.1951</c:v>
                </c:pt>
                <c:pt idx="1">
                  <c:v>16.666699999999999</c:v>
                </c:pt>
                <c:pt idx="3">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CC2-4199-81EB-A3E13C7FD585}"/>
                </c:ext>
              </c:extLst>
            </c:dLbl>
            <c:dLbl>
              <c:idx val="3"/>
              <c:delete val="1"/>
              <c:extLst>
                <c:ext xmlns:c15="http://schemas.microsoft.com/office/drawing/2012/chart" uri="{CE6537A1-D6FC-4f65-9D91-7224C49458BB}"/>
                <c:ext xmlns:c16="http://schemas.microsoft.com/office/drawing/2014/chart" uri="{C3380CC4-5D6E-409C-BE32-E72D297353CC}">
                  <c16:uniqueId val="{00000001-4CC2-4199-81EB-A3E13C7FD5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10.6061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8.8607999999999993</c:v>
                </c:pt>
                <c:pt idx="1">
                  <c:v>6.9443999999999999</c:v>
                </c:pt>
                <c:pt idx="3">
                  <c:v>27.659600000000001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14.102600000000001</c:v>
                </c:pt>
                <c:pt idx="1">
                  <c:v>19.178100000000001</c:v>
                </c:pt>
                <c:pt idx="2">
                  <c:v>18.5185</c:v>
                </c:pt>
                <c:pt idx="3">
                  <c:v>34.0426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311-4863-A6E1-0C0B9268B788}"/>
                </c:ext>
              </c:extLst>
            </c:dLbl>
            <c:dLbl>
              <c:idx val="3"/>
              <c:delete val="1"/>
              <c:extLst>
                <c:ext xmlns:c15="http://schemas.microsoft.com/office/drawing/2012/chart" uri="{CE6537A1-D6FC-4f65-9D91-7224C49458BB}"/>
                <c:ext xmlns:c16="http://schemas.microsoft.com/office/drawing/2014/chart" uri="{C3380CC4-5D6E-409C-BE32-E72D297353CC}">
                  <c16:uniqueId val="{00000001-0311-4863-A6E1-0C0B9268B7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11.428599999999999</c:v>
                </c:pt>
                <c:pt idx="1">
                  <c:v>18.75</c:v>
                </c:pt>
                <c:pt idx="2">
                  <c:v>#N/A</c:v>
                </c:pt>
                <c:pt idx="3">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14.102600000000001</c:v>
                </c:pt>
                <c:pt idx="1">
                  <c:v>19.178100000000001</c:v>
                </c:pt>
                <c:pt idx="2">
                  <c:v>18.5185</c:v>
                </c:pt>
                <c:pt idx="3">
                  <c:v>34.0426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73.076899999999995</c:v>
                </c:pt>
                <c:pt idx="1">
                  <c:v>17.948699999999999</c:v>
                </c:pt>
                <c:pt idx="2">
                  <c:v>8.9743999999999993</c:v>
                </c:pt>
                <c:pt idx="3">
                  <c:v>94.805199999999999</c:v>
                </c:pt>
                <c:pt idx="6">
                  <c:v>94.871799999999993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64.383600000000001</c:v>
                </c:pt>
                <c:pt idx="1">
                  <c:v>30.137</c:v>
                </c:pt>
                <c:pt idx="3">
                  <c:v>83.561599999999999</c:v>
                </c:pt>
                <c:pt idx="4">
                  <c:v>10.9589</c:v>
                </c:pt>
                <c:pt idx="6">
                  <c:v>82.191800000000001</c:v>
                </c:pt>
                <c:pt idx="7">
                  <c:v>17.808199999999999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26.923100000000002</c:v>
                </c:pt>
                <c:pt idx="1">
                  <c:v>30.769200000000001</c:v>
                </c:pt>
                <c:pt idx="2">
                  <c:v>42.307699999999997</c:v>
                </c:pt>
                <c:pt idx="3">
                  <c:v>42.307699999999997</c:v>
                </c:pt>
                <c:pt idx="4">
                  <c:v>19.230799999999999</c:v>
                </c:pt>
                <c:pt idx="5">
                  <c:v>38.461500000000001</c:v>
                </c:pt>
                <c:pt idx="6">
                  <c:v>62.963000000000001</c:v>
                </c:pt>
                <c:pt idx="8">
                  <c:v>22.222200000000001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17.391300000000001</c:v>
                </c:pt>
                <c:pt idx="1">
                  <c:v>32.608699999999999</c:v>
                </c:pt>
                <c:pt idx="2">
                  <c:v>50</c:v>
                </c:pt>
                <c:pt idx="3">
                  <c:v>47.826099999999997</c:v>
                </c:pt>
                <c:pt idx="4">
                  <c:v>15.2174</c:v>
                </c:pt>
                <c:pt idx="5">
                  <c:v>36.956499999999998</c:v>
                </c:pt>
                <c:pt idx="6">
                  <c:v>56.521700000000003</c:v>
                </c:pt>
                <c:pt idx="7">
                  <c:v>21.739100000000001</c:v>
                </c:pt>
                <c:pt idx="8">
                  <c:v>21.739100000000001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92.307699999999997</c:v>
                </c:pt>
                <c:pt idx="1">
                  <c:v>7.6923000000000004</c:v>
                </c:pt>
                <c:pt idx="3">
                  <c:v>84.415599999999998</c:v>
                </c:pt>
                <c:pt idx="4">
                  <c:v>12.987</c:v>
                </c:pt>
                <c:pt idx="6">
                  <c:v>96.103899999999996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73.239400000000003</c:v>
                </c:pt>
                <c:pt idx="1">
                  <c:v>23.9437</c:v>
                </c:pt>
                <c:pt idx="3">
                  <c:v>71.232900000000001</c:v>
                </c:pt>
                <c:pt idx="4">
                  <c:v>26.0274</c:v>
                </c:pt>
                <c:pt idx="6">
                  <c:v>94.366200000000006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48.148099999999999</c:v>
                </c:pt>
                <c:pt idx="1">
                  <c:v>22.222200000000001</c:v>
                </c:pt>
                <c:pt idx="2">
                  <c:v>29.6296</c:v>
                </c:pt>
                <c:pt idx="3">
                  <c:v>48.148099999999999</c:v>
                </c:pt>
                <c:pt idx="5">
                  <c:v>40.740699999999997</c:v>
                </c:pt>
                <c:pt idx="6">
                  <c:v>88.461500000000001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32.608699999999999</c:v>
                </c:pt>
                <c:pt idx="1">
                  <c:v>39.130400000000002</c:v>
                </c:pt>
                <c:pt idx="2">
                  <c:v>28.260899999999999</c:v>
                </c:pt>
                <c:pt idx="3">
                  <c:v>47.826099999999997</c:v>
                </c:pt>
                <c:pt idx="4">
                  <c:v>19.565200000000001</c:v>
                </c:pt>
                <c:pt idx="5">
                  <c:v>32.608699999999999</c:v>
                </c:pt>
                <c:pt idx="6">
                  <c:v>80.434799999999996</c:v>
                </c:pt>
                <c:pt idx="8">
                  <c:v>10.8696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91.025599999999997</c:v>
                </c:pt>
                <c:pt idx="1">
                  <c:v>87.013000000000005</c:v>
                </c:pt>
                <c:pt idx="2">
                  <c:v>92.307699999999997</c:v>
                </c:pt>
                <c:pt idx="3">
                  <c:v>83.333299999999994</c:v>
                </c:pt>
                <c:pt idx="4">
                  <c:v>92.307699999999997</c:v>
                </c:pt>
                <c:pt idx="5">
                  <c:v>87.179500000000004</c:v>
                </c:pt>
                <c:pt idx="6">
                  <c:v>92.307699999999997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98.611099999999993</c:v>
                </c:pt>
                <c:pt idx="1">
                  <c:v>95.833299999999994</c:v>
                </c:pt>
                <c:pt idx="2">
                  <c:v>88.888900000000007</c:v>
                </c:pt>
                <c:pt idx="3">
                  <c:v>87.5</c:v>
                </c:pt>
                <c:pt idx="4">
                  <c:v>94.366200000000006</c:v>
                </c:pt>
                <c:pt idx="5">
                  <c:v>94.444400000000002</c:v>
                </c:pt>
                <c:pt idx="6">
                  <c:v>97.222200000000001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88.888900000000007</c:v>
                </c:pt>
                <c:pt idx="1">
                  <c:v>85.185199999999995</c:v>
                </c:pt>
                <c:pt idx="2">
                  <c:v>77.777799999999999</c:v>
                </c:pt>
                <c:pt idx="3">
                  <c:v>59.259300000000003</c:v>
                </c:pt>
                <c:pt idx="4">
                  <c:v>70.370400000000004</c:v>
                </c:pt>
                <c:pt idx="5">
                  <c:v>77.777799999999999</c:v>
                </c:pt>
                <c:pt idx="6">
                  <c:v>88.888900000000007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89.130399999999995</c:v>
                </c:pt>
                <c:pt idx="1">
                  <c:v>86.666700000000006</c:v>
                </c:pt>
                <c:pt idx="2">
                  <c:v>65.217399999999998</c:v>
                </c:pt>
                <c:pt idx="3">
                  <c:v>60</c:v>
                </c:pt>
                <c:pt idx="4">
                  <c:v>71.739099999999993</c:v>
                </c:pt>
                <c:pt idx="5">
                  <c:v>76.087000000000003</c:v>
                </c:pt>
                <c:pt idx="6">
                  <c:v>91.304299999999998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7.6923000000000004</c:v>
                </c:pt>
                <c:pt idx="1">
                  <c:v>37.142899999999997</c:v>
                </c:pt>
                <c:pt idx="3">
                  <c:v>51.063800000000001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420-4A5F-84F4-B65603FB5494}"/>
                </c:ext>
              </c:extLst>
            </c:dLbl>
            <c:dLbl>
              <c:idx val="3"/>
              <c:delete val="1"/>
              <c:extLst>
                <c:ext xmlns:c15="http://schemas.microsoft.com/office/drawing/2012/chart" uri="{CE6537A1-D6FC-4f65-9D91-7224C49458BB}"/>
                <c:ext xmlns:c16="http://schemas.microsoft.com/office/drawing/2014/chart" uri="{C3380CC4-5D6E-409C-BE32-E72D297353CC}">
                  <c16:uniqueId val="{00000001-4420-4A5F-84F4-B65603FB549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6.7568000000000001</c:v>
                </c:pt>
                <c:pt idx="1">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7.6923000000000004</c:v>
                </c:pt>
                <c:pt idx="1">
                  <c:v>37.142899999999997</c:v>
                </c:pt>
                <c:pt idx="3">
                  <c:v>51.063800000000001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23.287700000000001</c:v>
                </c:pt>
                <c:pt idx="3">
                  <c:v>52.083300000000001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89.743600000000001</c:v>
                </c:pt>
                <c:pt idx="1">
                  <c:v>97.7273</c:v>
                </c:pt>
                <c:pt idx="2">
                  <c:v>68.421099999999996</c:v>
                </c:pt>
                <c:pt idx="3">
                  <c:v>86.486500000000007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69.767399999999995</c:v>
                </c:pt>
                <c:pt idx="1">
                  <c:v>95.833299999999994</c:v>
                </c:pt>
                <c:pt idx="2">
                  <c:v>61.538499999999999</c:v>
                </c:pt>
                <c:pt idx="3">
                  <c:v>90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54.761899999999997</c:v>
                </c:pt>
                <c:pt idx="1">
                  <c:v>87.037000000000006</c:v>
                </c:pt>
                <c:pt idx="2">
                  <c:v>65</c:v>
                </c:pt>
                <c:pt idx="3">
                  <c:v>80.769199999999998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900-4A4B-9B5D-4A5FCBA9C081}"/>
                </c:ext>
              </c:extLst>
            </c:dLbl>
            <c:dLbl>
              <c:idx val="3"/>
              <c:delete val="1"/>
              <c:extLst>
                <c:ext xmlns:c15="http://schemas.microsoft.com/office/drawing/2012/chart" uri="{CE6537A1-D6FC-4f65-9D91-7224C49458BB}"/>
                <c:ext xmlns:c16="http://schemas.microsoft.com/office/drawing/2014/chart" uri="{C3380CC4-5D6E-409C-BE32-E72D297353CC}">
                  <c16:uniqueId val="{00000001-B900-4A4B-9B5D-4A5FCBA9C08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65.753399999999999</c:v>
                </c:pt>
                <c:pt idx="1">
                  <c:v>81.818200000000004</c:v>
                </c:pt>
                <c:pt idx="2">
                  <c:v>#N/A</c:v>
                </c:pt>
                <c:pt idx="3">
                  <c:v>#N/A</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75</c:v>
                </c:pt>
                <c:pt idx="1">
                  <c:v>91.780799999999999</c:v>
                </c:pt>
                <c:pt idx="2">
                  <c:v>67.857100000000003</c:v>
                </c:pt>
                <c:pt idx="3">
                  <c:v>93.75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CE2-4882-BAE4-81E2A8065062}"/>
                </c:ext>
              </c:extLst>
            </c:dLbl>
            <c:dLbl>
              <c:idx val="3"/>
              <c:delete val="1"/>
              <c:extLst>
                <c:ext xmlns:c15="http://schemas.microsoft.com/office/drawing/2012/chart" uri="{CE6537A1-D6FC-4f65-9D91-7224C49458BB}"/>
                <c:ext xmlns:c16="http://schemas.microsoft.com/office/drawing/2014/chart" uri="{C3380CC4-5D6E-409C-BE32-E72D297353CC}">
                  <c16:uniqueId val="{00000001-ECE2-4882-BAE4-81E2A806506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13.6364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23.287700000000001</c:v>
                </c:pt>
                <c:pt idx="3">
                  <c:v>52.083300000000001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12.766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28.985499999999998</c:v>
                </c:pt>
                <c:pt idx="3">
                  <c:v>46.808500000000002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7.2464000000000004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10.1449</c:v>
                </c:pt>
                <c:pt idx="3">
                  <c:v>6.383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58.441600000000001</c:v>
                </c:pt>
                <c:pt idx="1">
                  <c:v>58.571399999999997</c:v>
                </c:pt>
                <c:pt idx="2">
                  <c:v>59.259300000000003</c:v>
                </c:pt>
                <c:pt idx="3">
                  <c:v>74.468100000000007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33.333300000000001</c:v>
                </c:pt>
                <c:pt idx="1">
                  <c:v>72.222200000000001</c:v>
                </c:pt>
                <c:pt idx="2">
                  <c:v>26.315799999999999</c:v>
                </c:pt>
                <c:pt idx="3">
                  <c:v>69.230800000000002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D68-45AC-AE27-B081043C4C73}"/>
                </c:ext>
              </c:extLst>
            </c:dLbl>
            <c:dLbl>
              <c:idx val="3"/>
              <c:delete val="1"/>
              <c:extLst>
                <c:ext xmlns:c15="http://schemas.microsoft.com/office/drawing/2012/chart" uri="{CE6537A1-D6FC-4f65-9D91-7224C49458BB}"/>
                <c:ext xmlns:c16="http://schemas.microsoft.com/office/drawing/2014/chart" uri="{C3380CC4-5D6E-409C-BE32-E72D297353CC}">
                  <c16:uniqueId val="{00000001-CD68-45AC-AE27-B081043C4C7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70.270300000000006</c:v>
                </c:pt>
                <c:pt idx="1">
                  <c:v>64.0625</c:v>
                </c:pt>
                <c:pt idx="2">
                  <c:v>#N/A</c:v>
                </c:pt>
                <c:pt idx="3">
                  <c:v>#N/A</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58.441600000000001</c:v>
                </c:pt>
                <c:pt idx="1">
                  <c:v>58.571399999999997</c:v>
                </c:pt>
                <c:pt idx="2">
                  <c:v>59.259300000000003</c:v>
                </c:pt>
                <c:pt idx="3">
                  <c:v>74.468100000000007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Vaggeryds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46.7532</c:v>
                </c:pt>
                <c:pt idx="1">
                  <c:v>87.142899999999997</c:v>
                </c:pt>
                <c:pt idx="2">
                  <c:v>33.333300000000001</c:v>
                </c:pt>
                <c:pt idx="3">
                  <c:v>91.489400000000003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CBA57-EC0C-4F30-BB7D-03036CF93924}"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2BA52-AB8A-4CD8-B5A8-2A6B1B1B9CA8}" type="slidenum">
              <a:rPr lang="sv-SE" smtClean="0"/>
              <a:t>‹#›</a:t>
            </a:fld>
            <a:endParaRPr lang="sv-SE"/>
          </a:p>
        </p:txBody>
      </p:sp>
    </p:spTree>
    <p:extLst>
      <p:ext uri="{BB962C8B-B14F-4D97-AF65-F5344CB8AC3E}">
        <p14:creationId xmlns:p14="http://schemas.microsoft.com/office/powerpoint/2010/main" val="334650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082965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1351273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92832317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281382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57736087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047060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03166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595774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047964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4040713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2158699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06939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Vaggeryds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388963306"/>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104085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784305327"/>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2988672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2526475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3635539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9637874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704241084"/>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69529672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1755747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0324919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380233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75053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685552353"/>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5683970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092419"/>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2144280879"/>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63367686"/>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092419"/>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092419"/>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773643364"/>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806237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750109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1984697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8206374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227674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604011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455302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7021036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1674391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845892701"/>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7543532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4330653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085139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882428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89846007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123927751"/>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193</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161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83</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113</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81</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72</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173103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0537645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1947604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12" name="BodyContent">
            <a:extLst>
              <a:ext uri="{FF2B5EF4-FFF2-40B4-BE49-F238E27FC236}">
                <a16:creationId xmlns:a16="http://schemas.microsoft.com/office/drawing/2014/main" id="{0B917548-5D0F-E33A-81FF-00D06FD4566C}"/>
              </a:ext>
            </a:extLst>
          </p:cNvPr>
          <p:cNvGrpSpPr/>
          <p:nvPr/>
        </p:nvGrpSpPr>
        <p:grpSpPr>
          <a:xfrm>
            <a:off x="720000" y="2196000"/>
            <a:ext cx="10764000" cy="3312000"/>
            <a:chOff x="720000" y="2196000"/>
            <a:chExt cx="10764000" cy="3312000"/>
          </a:xfrm>
        </p:grpSpPr>
        <p:graphicFrame>
          <p:nvGraphicFramePr>
            <p:cNvPr id="13" name="BodyContentTable">
              <a:extLst>
                <a:ext uri="{FF2B5EF4-FFF2-40B4-BE49-F238E27FC236}">
                  <a16:creationId xmlns:a16="http://schemas.microsoft.com/office/drawing/2014/main" id="{433D79C2-C5F0-E2F2-5427-8D4316809B9D}"/>
                </a:ext>
              </a:extLst>
            </p:cNvPr>
            <p:cNvGraphicFramePr>
              <a:graphicFrameLocks/>
            </p:cNvGraphicFramePr>
            <p:nvPr>
              <p:extLst>
                <p:ext uri="{D42A27DB-BD31-4B8C-83A1-F6EECF244321}">
                  <p14:modId xmlns:p14="http://schemas.microsoft.com/office/powerpoint/2010/main" val="407950432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BodyContentTable">
              <a:extLst>
                <a:ext uri="{FF2B5EF4-FFF2-40B4-BE49-F238E27FC236}">
                  <a16:creationId xmlns:a16="http://schemas.microsoft.com/office/drawing/2014/main" id="{C81A1856-43BB-DEDC-5F3B-1B3B0FA59A7F}"/>
                </a:ext>
              </a:extLst>
            </p:cNvPr>
            <p:cNvGraphicFramePr>
              <a:graphicFrameLocks/>
            </p:cNvGraphicFramePr>
            <p:nvPr>
              <p:extLst>
                <p:ext uri="{D42A27DB-BD31-4B8C-83A1-F6EECF244321}">
                  <p14:modId xmlns:p14="http://schemas.microsoft.com/office/powerpoint/2010/main" val="256936626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402397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4845983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9015476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349920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4994340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29686861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6856411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40441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764880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5295243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248433527"/>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Vaggeryd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i högre utsträckning än tjejer, uppger bra eller mycket bra hälsa </a:t>
            </a:r>
            <a:endParaRPr lang="sv-SE" sz="1300" dirty="0" smtClean="0"/>
          </a:p>
          <a:p>
            <a:pPr>
              <a:lnSpc>
                <a:spcPct val="150000"/>
              </a:lnSpc>
              <a:spcAft>
                <a:spcPts val="0"/>
              </a:spcAft>
              <a:buClrTx/>
            </a:pPr>
            <a:r>
              <a:rPr lang="sv-SE" sz="1300" dirty="0" smtClean="0"/>
              <a:t>De </a:t>
            </a:r>
            <a:r>
              <a:rPr lang="sv-SE" sz="1300" dirty="0"/>
              <a:t>senaste tio åren har den psykiska ohälsan stadigt ökat, framförallt bland </a:t>
            </a:r>
            <a:r>
              <a:rPr lang="sv-SE" sz="1300" dirty="0" smtClean="0"/>
              <a:t>tjejer</a:t>
            </a:r>
            <a:r>
              <a:rPr lang="sv-SE" sz="1300" dirty="0"/>
              <a:t> </a:t>
            </a:r>
            <a:r>
              <a:rPr lang="sv-SE" sz="1300" dirty="0" smtClean="0"/>
              <a:t>där nu 58 % i årskurs 9 och 71 % i gymnasiets år 2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på länsnivå. I årets undersökning har </a:t>
            </a:r>
            <a:r>
              <a:rPr lang="sv-SE" sz="1300" dirty="0" err="1" smtClean="0"/>
              <a:t>andeln</a:t>
            </a:r>
            <a:r>
              <a:rPr lang="sv-SE" sz="1300" dirty="0" smtClean="0"/>
              <a:t> som använder e-cigaretter ökat i Vaggeryds kommun och är nu 10 % bland tjejerna i åk 9 och 22 % bland tjejerna  i gymnasiets år 2  och 11 % bland killarna i åk 9 och 17 % bland  killarna i gymnasiets år två. </a:t>
            </a:r>
          </a:p>
          <a:p>
            <a:pPr>
              <a:lnSpc>
                <a:spcPct val="150000"/>
              </a:lnSpc>
              <a:spcAft>
                <a:spcPts val="0"/>
              </a:spcAft>
              <a:buClrTx/>
            </a:pPr>
            <a:r>
              <a:rPr lang="sv-SE" sz="1300" dirty="0" smtClean="0"/>
              <a:t>På länsnivå ses en svag ökning av de som svarar att de druckit alkohol någon gång de senaste 12 månaderna kan ses, i Vaggeryds kommun är ses inte denna ökning lika tydligt. </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76957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57451790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6109844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1602152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944125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979649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436627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2357795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9187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5781242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40073600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8750857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47 </a:t>
            </a:r>
            <a:r>
              <a:rPr lang="sv-SE" sz="1300" dirty="0"/>
              <a:t>%, </a:t>
            </a:r>
            <a:r>
              <a:rPr lang="sv-SE" sz="1300" dirty="0" err="1"/>
              <a:t>gy</a:t>
            </a:r>
            <a:r>
              <a:rPr lang="sv-SE" sz="1300" dirty="0"/>
              <a:t> 2 </a:t>
            </a:r>
            <a:r>
              <a:rPr lang="sv-SE" sz="1300" dirty="0" smtClean="0"/>
              <a:t>43%) </a:t>
            </a:r>
            <a:r>
              <a:rPr lang="sv-SE" sz="1300" dirty="0"/>
              <a:t>jämfört med killar (åk 9 </a:t>
            </a:r>
            <a:r>
              <a:rPr lang="sv-SE" sz="1300" dirty="0" smtClean="0"/>
              <a:t>87 </a:t>
            </a:r>
            <a:r>
              <a:rPr lang="sv-SE" sz="1300" dirty="0"/>
              <a:t>%, </a:t>
            </a:r>
            <a:r>
              <a:rPr lang="sv-SE" sz="1300" dirty="0" err="1"/>
              <a:t>gy</a:t>
            </a:r>
            <a:r>
              <a:rPr lang="sv-SE" sz="1300" dirty="0"/>
              <a:t> 2 </a:t>
            </a:r>
            <a:r>
              <a:rPr lang="sv-SE" sz="1300" dirty="0" smtClean="0"/>
              <a:t>91 %).  </a:t>
            </a:r>
            <a:endParaRPr lang="sv-SE" sz="1300" dirty="0"/>
          </a:p>
          <a:p>
            <a:pPr>
              <a:lnSpc>
                <a:spcPct val="150000"/>
              </a:lnSpc>
              <a:spcAft>
                <a:spcPts val="0"/>
              </a:spcAft>
              <a:buClrTx/>
            </a:pPr>
            <a:r>
              <a:rPr lang="sv-SE" sz="1300" dirty="0" smtClean="0"/>
              <a:t>Många </a:t>
            </a:r>
            <a:r>
              <a:rPr lang="sv-SE" sz="1300" dirty="0"/>
              <a:t>unga använder sociala medier i hög utsträckning, tjejer mer än killar. Andelen tjejer som använder sociala medier 5 timmar eller mer på vardagar efter skolan är </a:t>
            </a:r>
            <a:r>
              <a:rPr lang="sv-SE" sz="1300" dirty="0" smtClean="0"/>
              <a:t>23 </a:t>
            </a:r>
            <a:r>
              <a:rPr lang="sv-SE" sz="1300" dirty="0"/>
              <a:t>% i åk 9 och </a:t>
            </a:r>
            <a:r>
              <a:rPr lang="sv-SE" sz="1300" dirty="0" smtClean="0"/>
              <a:t>44 </a:t>
            </a:r>
            <a:r>
              <a:rPr lang="sv-SE" sz="1300" dirty="0"/>
              <a:t>% i </a:t>
            </a:r>
            <a:r>
              <a:rPr lang="sv-SE" sz="1300" dirty="0" err="1"/>
              <a:t>gy</a:t>
            </a:r>
            <a:r>
              <a:rPr lang="sv-SE" sz="1300" dirty="0"/>
              <a:t> 2.</a:t>
            </a:r>
          </a:p>
          <a:p>
            <a:pPr>
              <a:lnSpc>
                <a:spcPct val="150000"/>
              </a:lnSpc>
              <a:spcAft>
                <a:spcPts val="0"/>
              </a:spcAft>
              <a:buClrTx/>
            </a:pPr>
            <a:r>
              <a:rPr lang="sv-SE" sz="1300" dirty="0"/>
              <a:t>Tryggheten till och från skolan, på rasterna och i klassrummet har minskat bland unga i Jönköpings län. I </a:t>
            </a:r>
            <a:r>
              <a:rPr lang="sv-SE" sz="1300" dirty="0" smtClean="0"/>
              <a:t>Vaggeryds </a:t>
            </a:r>
            <a:r>
              <a:rPr lang="sv-SE" sz="1300" dirty="0"/>
              <a:t>kommun ses snarare en ökning i den upplevda tryggheten i och runt skolan. </a:t>
            </a:r>
            <a:endParaRPr lang="sv-SE" sz="1300" dirty="0" smtClean="0"/>
          </a:p>
          <a:p>
            <a:pPr>
              <a:lnSpc>
                <a:spcPct val="150000"/>
              </a:lnSpc>
              <a:spcAft>
                <a:spcPts val="0"/>
              </a:spcAft>
              <a:buClrTx/>
            </a:pPr>
            <a:r>
              <a:rPr lang="sv-SE" sz="1300" dirty="0" smtClean="0"/>
              <a:t>Att </a:t>
            </a:r>
            <a:r>
              <a:rPr lang="sv-SE" sz="1300" dirty="0"/>
              <a:t>ha blivit utsatt för sexuella ofredanden av olika slag är fortfarande ett stort problem, </a:t>
            </a:r>
            <a:r>
              <a:rPr lang="sv-SE" sz="1300" dirty="0" smtClean="0"/>
              <a:t>23 % bland tjejer jämfört med 21 %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 i länet. I </a:t>
            </a:r>
            <a:r>
              <a:rPr lang="sv-SE" sz="1300" dirty="0"/>
              <a:t>V</a:t>
            </a:r>
            <a:r>
              <a:rPr lang="sv-SE" sz="1300" dirty="0" smtClean="0"/>
              <a:t>aggeryds kommun ses denna trend inte lika tydligt.</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199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1208337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10315167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545476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3153405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7108918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622259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388408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60397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091638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01229733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9969691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360252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7164707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2048459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98177679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453104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0248313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Vaggeryds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Vaggeryds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6519</Words>
  <Application>Microsoft Office PowerPoint</Application>
  <PresentationFormat>Bredbild</PresentationFormat>
  <Paragraphs>840</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Vaggeryd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9</cp:revision>
  <dcterms:created xsi:type="dcterms:W3CDTF">2024-01-21T17:44:22Z</dcterms:created>
  <dcterms:modified xsi:type="dcterms:W3CDTF">2024-02-28T13:07:18Z</dcterms:modified>
</cp:coreProperties>
</file>