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51.709400000000002</c:v>
                </c:pt>
                <c:pt idx="1">
                  <c:v>46.794899999999998</c:v>
                </c:pt>
                <c:pt idx="2">
                  <c:v>1.4957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c:v>
                </c:pt>
                <c:pt idx="1">
                  <c:v>92</c:v>
                </c:pt>
                <c:pt idx="2">
                  <c:v>70</c:v>
                </c:pt>
                <c:pt idx="3">
                  <c:v>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44.615400000000001</c:v>
                </c:pt>
                <c:pt idx="1">
                  <c:v>79.333299999999994</c:v>
                </c:pt>
                <c:pt idx="2">
                  <c:v>33.673499999999997</c:v>
                </c:pt>
                <c:pt idx="3">
                  <c:v>74.528300000000002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32.142899999999997</c:v>
                </c:pt>
                <c:pt idx="1">
                  <c:v>70.129900000000006</c:v>
                </c:pt>
                <c:pt idx="2">
                  <c:v>32.1678</c:v>
                </c:pt>
                <c:pt idx="3">
                  <c:v>68.944100000000006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32.5</c:v>
                </c:pt>
                <c:pt idx="1">
                  <c:v>67.857100000000003</c:v>
                </c:pt>
                <c:pt idx="2">
                  <c:v>37.8947</c:v>
                </c:pt>
                <c:pt idx="3">
                  <c:v>79.279300000000006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53.719000000000001</c:v>
                </c:pt>
                <c:pt idx="1">
                  <c:v>69.642899999999997</c:v>
                </c:pt>
                <c:pt idx="2">
                  <c:v>55.789499999999997</c:v>
                </c:pt>
                <c:pt idx="3">
                  <c:v>69.642899999999997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c:v>
                </c:pt>
                <c:pt idx="1">
                  <c:v>76.351399999999998</c:v>
                </c:pt>
                <c:pt idx="2">
                  <c:v>63.917499999999997</c:v>
                </c:pt>
                <c:pt idx="3">
                  <c:v>74.285700000000006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53.982300000000002</c:v>
                </c:pt>
                <c:pt idx="1">
                  <c:v>71.428600000000003</c:v>
                </c:pt>
                <c:pt idx="2">
                  <c:v>56.028399999999998</c:v>
                </c:pt>
                <c:pt idx="3">
                  <c:v>65.644199999999998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53.719000000000001</c:v>
                </c:pt>
                <c:pt idx="1">
                  <c:v>69.642899999999997</c:v>
                </c:pt>
                <c:pt idx="2">
                  <c:v>55.789499999999997</c:v>
                </c:pt>
                <c:pt idx="3">
                  <c:v>69.642899999999997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23.966899999999999</c:v>
                </c:pt>
                <c:pt idx="1">
                  <c:v>20.720700000000001</c:v>
                </c:pt>
                <c:pt idx="2">
                  <c:v>41.052599999999998</c:v>
                </c:pt>
                <c:pt idx="3">
                  <c:v>29.464300000000001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13.587</c:v>
                </c:pt>
                <c:pt idx="1">
                  <c:v>15.0602</c:v>
                </c:pt>
                <c:pt idx="2">
                  <c:v>21.5686</c:v>
                </c:pt>
                <c:pt idx="3">
                  <c:v>41.237099999999998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14.960599999999999</c:v>
                </c:pt>
                <c:pt idx="1">
                  <c:v>16.5517</c:v>
                </c:pt>
                <c:pt idx="2">
                  <c:v>31.428599999999999</c:v>
                </c:pt>
                <c:pt idx="3">
                  <c:v>40.404000000000003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19.379799999999999</c:v>
                </c:pt>
                <c:pt idx="1">
                  <c:v>10.8108</c:v>
                </c:pt>
                <c:pt idx="2">
                  <c:v>37.755099999999999</c:v>
                </c:pt>
                <c:pt idx="3">
                  <c:v>36.792499999999997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18.584099999999999</c:v>
                </c:pt>
                <c:pt idx="1">
                  <c:v>23.870999999999999</c:v>
                </c:pt>
                <c:pt idx="2">
                  <c:v>29.3706</c:v>
                </c:pt>
                <c:pt idx="3">
                  <c:v>24.074100000000001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23.966899999999999</c:v>
                </c:pt>
                <c:pt idx="1">
                  <c:v>20.720700000000001</c:v>
                </c:pt>
                <c:pt idx="2">
                  <c:v>41.052599999999998</c:v>
                </c:pt>
                <c:pt idx="3">
                  <c:v>29.464300000000001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56.302500000000002</c:v>
                </c:pt>
                <c:pt idx="1">
                  <c:v>46.789000000000001</c:v>
                </c:pt>
                <c:pt idx="2">
                  <c:v>46.236600000000003</c:v>
                </c:pt>
                <c:pt idx="3">
                  <c:v>47.222200000000001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47.321399999999997</c:v>
                </c:pt>
                <c:pt idx="1">
                  <c:v>42.483699999999999</c:v>
                </c:pt>
                <c:pt idx="2">
                  <c:v>56.7376</c:v>
                </c:pt>
                <c:pt idx="3">
                  <c:v>41.975299999999997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56.302500000000002</c:v>
                </c:pt>
                <c:pt idx="1">
                  <c:v>46.789000000000001</c:v>
                </c:pt>
                <c:pt idx="2">
                  <c:v>46.236600000000003</c:v>
                </c:pt>
                <c:pt idx="3">
                  <c:v>47.222200000000001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 </a:t>
            </a:r>
            <a:r>
              <a:t>eller </a:t>
            </a:r>
            <a:r>
              <a:rPr i="1"/>
              <a:t>stämmer helt </a:t>
            </a:r>
            <a:r>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23.529399999999999</c:v>
                </c:pt>
                <c:pt idx="1">
                  <c:v>24.074100000000001</c:v>
                </c:pt>
                <c:pt idx="2">
                  <c:v>9.8901000000000003</c:v>
                </c:pt>
                <c:pt idx="3">
                  <c:v>18.691600000000001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 </a:t>
            </a:r>
            <a:r>
              <a:t>eller </a:t>
            </a:r>
            <a:r>
              <a:rPr i="1"/>
              <a:t>stämmer helt </a:t>
            </a:r>
            <a:r>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7.1429</c:v>
                </c:pt>
                <c:pt idx="1">
                  <c:v>23.684200000000001</c:v>
                </c:pt>
                <c:pt idx="2">
                  <c:v>9.2199000000000009</c:v>
                </c:pt>
                <c:pt idx="3">
                  <c:v>9.9379000000000008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23.529399999999999</c:v>
                </c:pt>
                <c:pt idx="1">
                  <c:v>24.074100000000001</c:v>
                </c:pt>
                <c:pt idx="2">
                  <c:v>9.8901000000000003</c:v>
                </c:pt>
                <c:pt idx="3">
                  <c:v>18.691600000000001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35.042700000000004</c:v>
                </c:pt>
                <c:pt idx="1">
                  <c:v>43.119300000000003</c:v>
                </c:pt>
                <c:pt idx="2">
                  <c:v>29.347799999999999</c:v>
                </c:pt>
                <c:pt idx="3">
                  <c:v>31.132100000000001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c:v>
                </c:pt>
                <c:pt idx="1">
                  <c:v>85</c:v>
                </c:pt>
                <c:pt idx="2">
                  <c:v>72</c:v>
                </c:pt>
                <c:pt idx="3">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c:v>
                </c:pt>
                <c:pt idx="1">
                  <c:v>92</c:v>
                </c:pt>
                <c:pt idx="2">
                  <c:v>70</c:v>
                </c:pt>
                <c:pt idx="3">
                  <c:v>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28.181799999999999</c:v>
                </c:pt>
                <c:pt idx="1">
                  <c:v>32.236800000000002</c:v>
                </c:pt>
                <c:pt idx="2">
                  <c:v>39.007100000000001</c:v>
                </c:pt>
                <c:pt idx="3">
                  <c:v>28.75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35.042700000000004</c:v>
                </c:pt>
                <c:pt idx="1">
                  <c:v>43.119300000000003</c:v>
                </c:pt>
                <c:pt idx="2">
                  <c:v>29.347799999999999</c:v>
                </c:pt>
                <c:pt idx="3">
                  <c:v>31.132100000000001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41.176499999999997</c:v>
                </c:pt>
                <c:pt idx="1">
                  <c:v>46.666699999999999</c:v>
                </c:pt>
                <c:pt idx="2">
                  <c:v>28.571400000000001</c:v>
                </c:pt>
                <c:pt idx="3">
                  <c:v>43.925199999999997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18.75</c:v>
                </c:pt>
                <c:pt idx="1">
                  <c:v>32.450299999999999</c:v>
                </c:pt>
                <c:pt idx="2">
                  <c:v>30.281700000000001</c:v>
                </c:pt>
                <c:pt idx="3">
                  <c:v>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41.176499999999997</c:v>
                </c:pt>
                <c:pt idx="1">
                  <c:v>46.666699999999999</c:v>
                </c:pt>
                <c:pt idx="2">
                  <c:v>28.571400000000001</c:v>
                </c:pt>
                <c:pt idx="3">
                  <c:v>43.925199999999997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7.8341000000000003</c:v>
                </c:pt>
                <c:pt idx="1">
                  <c:v>74.424000000000007</c:v>
                </c:pt>
                <c:pt idx="2">
                  <c:v>23.732700000000001</c:v>
                </c:pt>
                <c:pt idx="3">
                  <c:v>13.8568</c:v>
                </c:pt>
                <c:pt idx="4">
                  <c:v>3.3096999999999999</c:v>
                </c:pt>
                <c:pt idx="5">
                  <c:v>19.339600000000001</c:v>
                </c:pt>
                <c:pt idx="6">
                  <c:v>36.2791</c:v>
                </c:pt>
                <c:pt idx="7">
                  <c:v>16.241299999999999</c:v>
                </c:pt>
                <c:pt idx="8">
                  <c:v>57.274799999999999</c:v>
                </c:pt>
                <c:pt idx="9">
                  <c:v>10.7226</c:v>
                </c:pt>
                <c:pt idx="10">
                  <c:v>81.206500000000005</c:v>
                </c:pt>
                <c:pt idx="11">
                  <c:v>77.522900000000007</c:v>
                </c:pt>
                <c:pt idx="12">
                  <c:v>85.977000000000004</c:v>
                </c:pt>
                <c:pt idx="13">
                  <c:v>88.479299999999995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5.9321999999999999</c:v>
                </c:pt>
                <c:pt idx="1">
                  <c:v>12.7273</c:v>
                </c:pt>
                <c:pt idx="3">
                  <c:v>8.4906000000000006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8.3332999999999995</c:v>
                </c:pt>
                <c:pt idx="1">
                  <c:v>20.4969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10.4839</c:v>
                </c:pt>
                <c:pt idx="1">
                  <c:v>10.416700000000001</c:v>
                </c:pt>
                <c:pt idx="3">
                  <c:v>9.1837</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3.9062999999999999</c:v>
                </c:pt>
                <c:pt idx="1">
                  <c:v>8.9655000000000005</c:v>
                </c:pt>
                <c:pt idx="3">
                  <c:v>5.8251999999999997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6.4219999999999997</c:v>
                </c:pt>
                <c:pt idx="1">
                  <c:v>12.5</c:v>
                </c:pt>
                <c:pt idx="2">
                  <c:v>4.2553000000000001</c:v>
                </c:pt>
                <c:pt idx="3">
                  <c:v>4.4303999999999997</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5.9321999999999999</c:v>
                </c:pt>
                <c:pt idx="1">
                  <c:v>12.7273</c:v>
                </c:pt>
                <c:pt idx="3">
                  <c:v>8.4906000000000006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80.909099999999995</c:v>
                </c:pt>
                <c:pt idx="2">
                  <c:v>71.739099999999993</c:v>
                </c:pt>
                <c:pt idx="3">
                  <c:v>70.476200000000006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78.888900000000007</c:v>
                </c:pt>
                <c:pt idx="1">
                  <c:v>71.165599999999998</c:v>
                </c:pt>
                <c:pt idx="2">
                  <c:v>60.784300000000002</c:v>
                </c:pt>
                <c:pt idx="3">
                  <c:v>70.526300000000006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70.967699999999994</c:v>
                </c:pt>
                <c:pt idx="1">
                  <c:v>70.833299999999994</c:v>
                </c:pt>
                <c:pt idx="2">
                  <c:v>65.384600000000006</c:v>
                </c:pt>
                <c:pt idx="3">
                  <c:v>62.886600000000001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80.314999999999998</c:v>
                </c:pt>
                <c:pt idx="1">
                  <c:v>70.547899999999998</c:v>
                </c:pt>
                <c:pt idx="2">
                  <c:v>57.731999999999999</c:v>
                </c:pt>
                <c:pt idx="3">
                  <c:v>66.346199999999996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73.214299999999994</c:v>
                </c:pt>
                <c:pt idx="1">
                  <c:v>70.860900000000001</c:v>
                </c:pt>
                <c:pt idx="2">
                  <c:v>71.631200000000007</c:v>
                </c:pt>
                <c:pt idx="3">
                  <c:v>77.018600000000006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c:v>
                </c:pt>
                <c:pt idx="1">
                  <c:v>80.909099999999995</c:v>
                </c:pt>
                <c:pt idx="2">
                  <c:v>71.739099999999993</c:v>
                </c:pt>
                <c:pt idx="3">
                  <c:v>70.476200000000006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29.411799999999999</c:v>
                </c:pt>
                <c:pt idx="1">
                  <c:v>23.853200000000001</c:v>
                </c:pt>
                <c:pt idx="2">
                  <c:v>19.565200000000001</c:v>
                </c:pt>
                <c:pt idx="3">
                  <c:v>19.811299999999999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41.818199999999997</c:v>
                </c:pt>
                <c:pt idx="1">
                  <c:v>26</c:v>
                </c:pt>
                <c:pt idx="2">
                  <c:v>37.857100000000003</c:v>
                </c:pt>
                <c:pt idx="3">
                  <c:v>24.683499999999999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29.411799999999999</c:v>
                </c:pt>
                <c:pt idx="1">
                  <c:v>23.853200000000001</c:v>
                </c:pt>
                <c:pt idx="2">
                  <c:v>19.565200000000001</c:v>
                </c:pt>
                <c:pt idx="3">
                  <c:v>19.811299999999999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Värnamo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29.816500000000001</c:v>
                </c:pt>
                <c:pt idx="1">
                  <c:v>21.100899999999999</c:v>
                </c:pt>
                <c:pt idx="2">
                  <c:v>20.276499999999999</c:v>
                </c:pt>
                <c:pt idx="3">
                  <c:v>35.779800000000002</c:v>
                </c:pt>
                <c:pt idx="4">
                  <c:v>50.463000000000001</c:v>
                </c:pt>
                <c:pt idx="5">
                  <c:v>32.110100000000003</c:v>
                </c:pt>
                <c:pt idx="6">
                  <c:v>48.387099999999997</c:v>
                </c:pt>
                <c:pt idx="7">
                  <c:v>33.640599999999999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Värnamo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7.5629999999999997</c:v>
                </c:pt>
                <c:pt idx="1">
                  <c:v>3.8298000000000001</c:v>
                </c:pt>
                <c:pt idx="2">
                  <c:v>8.5106000000000002</c:v>
                </c:pt>
                <c:pt idx="3">
                  <c:v>9.4016999999999999</c:v>
                </c:pt>
                <c:pt idx="4">
                  <c:v>20</c:v>
                </c:pt>
                <c:pt idx="5">
                  <c:v>9.7872000000000003</c:v>
                </c:pt>
                <c:pt idx="6">
                  <c:v>16.949200000000001</c:v>
                </c:pt>
                <c:pt idx="7">
                  <c:v>21.518999999999998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22.6891</c:v>
                </c:pt>
                <c:pt idx="1">
                  <c:v>7.3394000000000004</c:v>
                </c:pt>
                <c:pt idx="2">
                  <c:v>17.391300000000001</c:v>
                </c:pt>
                <c:pt idx="3">
                  <c:v>5.7142999999999997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30.630600000000001</c:v>
                </c:pt>
                <c:pt idx="1">
                  <c:v>6.6224999999999996</c:v>
                </c:pt>
                <c:pt idx="2">
                  <c:v>20.289899999999999</c:v>
                </c:pt>
                <c:pt idx="3">
                  <c:v>3.1446999999999998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22.6891</c:v>
                </c:pt>
                <c:pt idx="1">
                  <c:v>7.3394000000000004</c:v>
                </c:pt>
                <c:pt idx="2">
                  <c:v>17.391300000000001</c:v>
                </c:pt>
                <c:pt idx="3">
                  <c:v>5.7142999999999997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4.4642999999999997</c:v>
                </c:pt>
                <c:pt idx="1">
                  <c:v>4.7169999999999996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4.4642999999999997</c:v>
                </c:pt>
                <c:pt idx="1">
                  <c:v>4.7169999999999996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27.8261</c:v>
                </c:pt>
                <c:pt idx="1">
                  <c:v>12.962999999999999</c:v>
                </c:pt>
                <c:pt idx="2">
                  <c:v>24.719100000000001</c:v>
                </c:pt>
                <c:pt idx="3">
                  <c:v>10.4762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31.818200000000001</c:v>
                </c:pt>
                <c:pt idx="1">
                  <c:v>21.1921</c:v>
                </c:pt>
                <c:pt idx="2">
                  <c:v>30.281700000000001</c:v>
                </c:pt>
                <c:pt idx="3">
                  <c:v>13.0435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27.8261</c:v>
                </c:pt>
                <c:pt idx="1">
                  <c:v>12.962999999999999</c:v>
                </c:pt>
                <c:pt idx="2">
                  <c:v>24.719100000000001</c:v>
                </c:pt>
                <c:pt idx="3">
                  <c:v>10.4762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52.136800000000001</c:v>
                </c:pt>
                <c:pt idx="1">
                  <c:v>29.906500000000001</c:v>
                </c:pt>
                <c:pt idx="2">
                  <c:v>43.478299999999997</c:v>
                </c:pt>
                <c:pt idx="3">
                  <c:v>17.924499999999998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42.7273</c:v>
                </c:pt>
                <c:pt idx="1">
                  <c:v>29.729700000000001</c:v>
                </c:pt>
                <c:pt idx="2">
                  <c:v>37.681199999999997</c:v>
                </c:pt>
                <c:pt idx="3">
                  <c:v>28.75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52.136800000000001</c:v>
                </c:pt>
                <c:pt idx="1">
                  <c:v>29.906500000000001</c:v>
                </c:pt>
                <c:pt idx="2">
                  <c:v>43.478299999999997</c:v>
                </c:pt>
                <c:pt idx="3">
                  <c:v>17.924499999999998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22.033899999999999</c:v>
                </c:pt>
                <c:pt idx="1">
                  <c:v>16.822399999999998</c:v>
                </c:pt>
                <c:pt idx="2">
                  <c:v>8.7911999999999999</c:v>
                </c:pt>
                <c:pt idx="3">
                  <c:v>16.822399999999998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27.927900000000001</c:v>
                </c:pt>
                <c:pt idx="1">
                  <c:v>11.333299999999999</c:v>
                </c:pt>
                <c:pt idx="2">
                  <c:v>16.428599999999999</c:v>
                </c:pt>
                <c:pt idx="3">
                  <c:v>13.2075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22.033899999999999</c:v>
                </c:pt>
                <c:pt idx="1">
                  <c:v>16.822399999999998</c:v>
                </c:pt>
                <c:pt idx="2">
                  <c:v>8.7911999999999999</c:v>
                </c:pt>
                <c:pt idx="3">
                  <c:v>16.822399999999998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54.166699999999999</c:v>
                </c:pt>
                <c:pt idx="1">
                  <c:v>24.137899999999998</c:v>
                </c:pt>
                <c:pt idx="2">
                  <c:v>45.833300000000001</c:v>
                </c:pt>
                <c:pt idx="3">
                  <c:v>15.9664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61.864400000000003</c:v>
                </c:pt>
                <c:pt idx="1">
                  <c:v>60.185200000000002</c:v>
                </c:pt>
                <c:pt idx="2">
                  <c:v>56.521700000000003</c:v>
                </c:pt>
                <c:pt idx="3">
                  <c:v>48.598100000000002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61.1111</c:v>
                </c:pt>
                <c:pt idx="1">
                  <c:v>48.026299999999999</c:v>
                </c:pt>
                <c:pt idx="2">
                  <c:v>55.319099999999999</c:v>
                </c:pt>
                <c:pt idx="3">
                  <c:v>51.875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61.864400000000003</c:v>
                </c:pt>
                <c:pt idx="1">
                  <c:v>60.185200000000002</c:v>
                </c:pt>
                <c:pt idx="2">
                  <c:v>56.521700000000003</c:v>
                </c:pt>
                <c:pt idx="3">
                  <c:v>48.598100000000002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6.8966000000000003</c:v>
                </c:pt>
                <c:pt idx="1">
                  <c:v>17.4312</c:v>
                </c:pt>
                <c:pt idx="2">
                  <c:v>6.6666999999999996</c:v>
                </c:pt>
                <c:pt idx="3">
                  <c:v>10.3774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8.1818000000000008</c:v>
                </c:pt>
                <c:pt idx="1">
                  <c:v>12.9252</c:v>
                </c:pt>
                <c:pt idx="2">
                  <c:v>5</c:v>
                </c:pt>
                <c:pt idx="3">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6.8966000000000003</c:v>
                </c:pt>
                <c:pt idx="1">
                  <c:v>17.4312</c:v>
                </c:pt>
                <c:pt idx="2">
                  <c:v>6.6666999999999996</c:v>
                </c:pt>
                <c:pt idx="3">
                  <c:v>10.3774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90.598299999999995</c:v>
                </c:pt>
                <c:pt idx="1">
                  <c:v>87.037000000000006</c:v>
                </c:pt>
                <c:pt idx="2">
                  <c:v>87.912099999999995</c:v>
                </c:pt>
                <c:pt idx="3">
                  <c:v>59.813099999999999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92.857100000000003</c:v>
                </c:pt>
                <c:pt idx="1">
                  <c:v>81.208100000000002</c:v>
                </c:pt>
                <c:pt idx="2">
                  <c:v>92.907799999999995</c:v>
                </c:pt>
                <c:pt idx="3">
                  <c:v>71.428600000000003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90.598299999999995</c:v>
                </c:pt>
                <c:pt idx="1">
                  <c:v>87.037000000000006</c:v>
                </c:pt>
                <c:pt idx="2">
                  <c:v>87.912099999999995</c:v>
                </c:pt>
                <c:pt idx="3">
                  <c:v>59.813099999999999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84.166700000000006</c:v>
                </c:pt>
                <c:pt idx="1">
                  <c:v>77.981700000000004</c:v>
                </c:pt>
                <c:pt idx="2">
                  <c:v>77.173900000000003</c:v>
                </c:pt>
                <c:pt idx="3">
                  <c:v>71.962599999999995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63.186799999999998</c:v>
                </c:pt>
                <c:pt idx="1">
                  <c:v>69.325199999999995</c:v>
                </c:pt>
                <c:pt idx="2">
                  <c:v>50.980400000000003</c:v>
                </c:pt>
                <c:pt idx="3">
                  <c:v>64.893600000000006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57.258099999999999</c:v>
                </c:pt>
                <c:pt idx="1">
                  <c:v>59.310299999999998</c:v>
                </c:pt>
                <c:pt idx="2">
                  <c:v>51.923099999999998</c:v>
                </c:pt>
                <c:pt idx="3">
                  <c:v>64.646500000000003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58.267699999999998</c:v>
                </c:pt>
                <c:pt idx="1">
                  <c:v>72.972999999999999</c:v>
                </c:pt>
                <c:pt idx="2">
                  <c:v>66.666700000000006</c:v>
                </c:pt>
                <c:pt idx="3">
                  <c:v>76.698999999999998</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75.454499999999996</c:v>
                </c:pt>
                <c:pt idx="1">
                  <c:v>71.333299999999994</c:v>
                </c:pt>
                <c:pt idx="2">
                  <c:v>75.714299999999994</c:v>
                </c:pt>
                <c:pt idx="3">
                  <c:v>72.6708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84.166700000000006</c:v>
                </c:pt>
                <c:pt idx="1">
                  <c:v>77.981700000000004</c:v>
                </c:pt>
                <c:pt idx="2">
                  <c:v>77.173900000000003</c:v>
                </c:pt>
                <c:pt idx="3">
                  <c:v>71.962599999999995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84.033600000000007</c:v>
                </c:pt>
                <c:pt idx="1">
                  <c:v>88.990799999999993</c:v>
                </c:pt>
                <c:pt idx="2">
                  <c:v>88.043499999999995</c:v>
                </c:pt>
                <c:pt idx="3">
                  <c:v>85.046700000000001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92.660600000000002</c:v>
                </c:pt>
                <c:pt idx="1">
                  <c:v>83.892600000000002</c:v>
                </c:pt>
                <c:pt idx="2">
                  <c:v>89.855099999999993</c:v>
                </c:pt>
                <c:pt idx="3">
                  <c:v>88.75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84.033600000000007</c:v>
                </c:pt>
                <c:pt idx="1">
                  <c:v>88.990799999999993</c:v>
                </c:pt>
                <c:pt idx="2">
                  <c:v>88.043499999999995</c:v>
                </c:pt>
                <c:pt idx="3">
                  <c:v>85.046700000000001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30.601099999999999</c:v>
                </c:pt>
                <c:pt idx="1">
                  <c:v>16.4634</c:v>
                </c:pt>
                <c:pt idx="2">
                  <c:v>31.372499999999999</c:v>
                </c:pt>
                <c:pt idx="3">
                  <c:v>11.578900000000001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27.642299999999999</c:v>
                </c:pt>
                <c:pt idx="1">
                  <c:v>11.5646</c:v>
                </c:pt>
                <c:pt idx="2">
                  <c:v>32.692300000000003</c:v>
                </c:pt>
                <c:pt idx="3">
                  <c:v>20.408200000000001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41.406300000000002</c:v>
                </c:pt>
                <c:pt idx="1">
                  <c:v>9.5890000000000004</c:v>
                </c:pt>
                <c:pt idx="2">
                  <c:v>34.020600000000002</c:v>
                </c:pt>
                <c:pt idx="3">
                  <c:v>11.818199999999999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47.321399999999997</c:v>
                </c:pt>
                <c:pt idx="1">
                  <c:v>16.3399</c:v>
                </c:pt>
                <c:pt idx="2">
                  <c:v>37.323900000000002</c:v>
                </c:pt>
                <c:pt idx="3">
                  <c:v>18.0124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54.166699999999999</c:v>
                </c:pt>
                <c:pt idx="1">
                  <c:v>24.137899999999998</c:v>
                </c:pt>
                <c:pt idx="2">
                  <c:v>45.833300000000001</c:v>
                </c:pt>
                <c:pt idx="3">
                  <c:v>15.9664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93.277299999999997</c:v>
                </c:pt>
                <c:pt idx="1">
                  <c:v>86.111099999999993</c:v>
                </c:pt>
                <c:pt idx="2">
                  <c:v>90.217399999999998</c:v>
                </c:pt>
                <c:pt idx="3">
                  <c:v>85.981300000000005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93.370199999999997</c:v>
                </c:pt>
                <c:pt idx="1">
                  <c:v>98.159499999999994</c:v>
                </c:pt>
                <c:pt idx="2">
                  <c:v>96.078400000000002</c:v>
                </c:pt>
                <c:pt idx="3">
                  <c:v>95.833299999999994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91.2</c:v>
                </c:pt>
                <c:pt idx="1">
                  <c:v>91.666700000000006</c:v>
                </c:pt>
                <c:pt idx="2">
                  <c:v>96.1905</c:v>
                </c:pt>
                <c:pt idx="3">
                  <c:v>94.9495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97.637799999999999</c:v>
                </c:pt>
                <c:pt idx="1">
                  <c:v>92.567599999999999</c:v>
                </c:pt>
                <c:pt idx="2">
                  <c:v>94.736800000000002</c:v>
                </c:pt>
                <c:pt idx="3">
                  <c:v>94.117599999999996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98.214299999999994</c:v>
                </c:pt>
                <c:pt idx="1">
                  <c:v>89.932900000000004</c:v>
                </c:pt>
                <c:pt idx="2">
                  <c:v>95.744699999999995</c:v>
                </c:pt>
                <c:pt idx="3">
                  <c:v>91.304299999999998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93.277299999999997</c:v>
                </c:pt>
                <c:pt idx="1">
                  <c:v>86.111099999999993</c:v>
                </c:pt>
                <c:pt idx="2">
                  <c:v>90.217399999999998</c:v>
                </c:pt>
                <c:pt idx="3">
                  <c:v>85.981300000000005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41.880299999999998</c:v>
                </c:pt>
                <c:pt idx="1">
                  <c:v>38.5321</c:v>
                </c:pt>
                <c:pt idx="2">
                  <c:v>26.881699999999999</c:v>
                </c:pt>
                <c:pt idx="3">
                  <c:v>35.514000000000003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52.293599999999998</c:v>
                </c:pt>
                <c:pt idx="1">
                  <c:v>50</c:v>
                </c:pt>
                <c:pt idx="2">
                  <c:v>39.285699999999999</c:v>
                </c:pt>
                <c:pt idx="3">
                  <c:v>45.283000000000001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41.880299999999998</c:v>
                </c:pt>
                <c:pt idx="1">
                  <c:v>38.5321</c:v>
                </c:pt>
                <c:pt idx="2">
                  <c:v>26.881699999999999</c:v>
                </c:pt>
                <c:pt idx="3">
                  <c:v>35.514000000000003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8.4033999999999995</c:v>
                </c:pt>
                <c:pt idx="1">
                  <c:v>13.513500000000001</c:v>
                </c:pt>
                <c:pt idx="3">
                  <c:v>12.1495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c:v>
                </c:pt>
                <c:pt idx="1">
                  <c:v>8.9040999999999997</c:v>
                </c:pt>
                <c:pt idx="3">
                  <c:v>19.607800000000001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17.218499999999999</c:v>
                </c:pt>
                <c:pt idx="2">
                  <c:v>3.5971000000000002</c:v>
                </c:pt>
                <c:pt idx="3">
                  <c:v>11.8012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8.4033999999999995</c:v>
                </c:pt>
                <c:pt idx="1">
                  <c:v>13.513500000000001</c:v>
                </c:pt>
                <c:pt idx="3">
                  <c:v>12.1495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12.605</c:v>
                </c:pt>
                <c:pt idx="1">
                  <c:v>6.3063000000000002</c:v>
                </c:pt>
                <c:pt idx="2">
                  <c:v>10.8696</c:v>
                </c:pt>
                <c:pt idx="3">
                  <c:v>16.037700000000001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19.2</c:v>
                </c:pt>
                <c:pt idx="1">
                  <c:v>8.1081000000000003</c:v>
                </c:pt>
                <c:pt idx="2">
                  <c:v>14.736800000000001</c:v>
                </c:pt>
                <c:pt idx="3">
                  <c:v>18.627500000000001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12.5</c:v>
                </c:pt>
                <c:pt idx="1">
                  <c:v>12.5</c:v>
                </c:pt>
                <c:pt idx="2">
                  <c:v>11.3475</c:v>
                </c:pt>
                <c:pt idx="3">
                  <c:v>13.0435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12.605</c:v>
                </c:pt>
                <c:pt idx="1">
                  <c:v>6.3063000000000002</c:v>
                </c:pt>
                <c:pt idx="2">
                  <c:v>10.8696</c:v>
                </c:pt>
                <c:pt idx="3">
                  <c:v>16.037700000000001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31.092400000000001</c:v>
                </c:pt>
                <c:pt idx="1">
                  <c:v>17.2727</c:v>
                </c:pt>
                <c:pt idx="2">
                  <c:v>38.043500000000002</c:v>
                </c:pt>
                <c:pt idx="3">
                  <c:v>19.047599999999999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38.8889</c:v>
                </c:pt>
                <c:pt idx="1">
                  <c:v>15.753399999999999</c:v>
                </c:pt>
                <c:pt idx="2">
                  <c:v>34.375</c:v>
                </c:pt>
                <c:pt idx="3">
                  <c:v>24.271799999999999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c:v>
                </c:pt>
                <c:pt idx="1">
                  <c:v>19.078900000000001</c:v>
                </c:pt>
                <c:pt idx="2">
                  <c:v>36.170200000000001</c:v>
                </c:pt>
                <c:pt idx="3">
                  <c:v>23.75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31.092400000000001</c:v>
                </c:pt>
                <c:pt idx="1">
                  <c:v>17.2727</c:v>
                </c:pt>
                <c:pt idx="2">
                  <c:v>38.043500000000002</c:v>
                </c:pt>
                <c:pt idx="3">
                  <c:v>19.047599999999999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52.5</c:v>
                </c:pt>
                <c:pt idx="1">
                  <c:v>23.478300000000001</c:v>
                </c:pt>
                <c:pt idx="2">
                  <c:v>43.298999999999999</c:v>
                </c:pt>
                <c:pt idx="3">
                  <c:v>10.7438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52.941200000000002</c:v>
                </c:pt>
                <c:pt idx="1">
                  <c:v>78.378399999999999</c:v>
                </c:pt>
                <c:pt idx="2">
                  <c:v>55.914000000000001</c:v>
                </c:pt>
                <c:pt idx="3">
                  <c:v>82.242999999999995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75.968999999999994</c:v>
                </c:pt>
                <c:pt idx="1">
                  <c:v>90.476200000000006</c:v>
                </c:pt>
                <c:pt idx="2">
                  <c:v>64.285700000000006</c:v>
                </c:pt>
                <c:pt idx="3">
                  <c:v>86.538499999999999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55.357100000000003</c:v>
                </c:pt>
                <c:pt idx="1">
                  <c:v>78.145700000000005</c:v>
                </c:pt>
                <c:pt idx="2">
                  <c:v>62.411299999999997</c:v>
                </c:pt>
                <c:pt idx="3">
                  <c:v>80.246899999999997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52.941200000000002</c:v>
                </c:pt>
                <c:pt idx="1">
                  <c:v>78.378399999999999</c:v>
                </c:pt>
                <c:pt idx="2">
                  <c:v>55.914000000000001</c:v>
                </c:pt>
                <c:pt idx="3">
                  <c:v>82.242999999999995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48.7179</c:v>
                </c:pt>
                <c:pt idx="1">
                  <c:v>63.636400000000002</c:v>
                </c:pt>
                <c:pt idx="2">
                  <c:v>65.591399999999993</c:v>
                </c:pt>
                <c:pt idx="3">
                  <c:v>80.188699999999997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71.317800000000005</c:v>
                </c:pt>
                <c:pt idx="1">
                  <c:v>85.034000000000006</c:v>
                </c:pt>
                <c:pt idx="2">
                  <c:v>73.469399999999993</c:v>
                </c:pt>
                <c:pt idx="3">
                  <c:v>86.407799999999995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64.864900000000006</c:v>
                </c:pt>
                <c:pt idx="1">
                  <c:v>80.794700000000006</c:v>
                </c:pt>
                <c:pt idx="2">
                  <c:v>71.631200000000007</c:v>
                </c:pt>
                <c:pt idx="3">
                  <c:v>86.335400000000007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48.7179</c:v>
                </c:pt>
                <c:pt idx="1">
                  <c:v>63.636400000000002</c:v>
                </c:pt>
                <c:pt idx="2">
                  <c:v>65.591399999999993</c:v>
                </c:pt>
                <c:pt idx="3">
                  <c:v>80.188699999999997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47.863199999999999</c:v>
                </c:pt>
                <c:pt idx="1">
                  <c:v>61.538499999999999</c:v>
                </c:pt>
                <c:pt idx="2">
                  <c:v>64.516099999999994</c:v>
                </c:pt>
                <c:pt idx="3">
                  <c:v>77.358500000000006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73.228300000000004</c:v>
                </c:pt>
                <c:pt idx="1">
                  <c:v>81.944400000000002</c:v>
                </c:pt>
                <c:pt idx="2">
                  <c:v>70.408199999999994</c:v>
                </c:pt>
                <c:pt idx="3">
                  <c:v>86.734700000000004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64.864900000000006</c:v>
                </c:pt>
                <c:pt idx="1">
                  <c:v>73.825500000000005</c:v>
                </c:pt>
                <c:pt idx="2">
                  <c:v>61.428600000000003</c:v>
                </c:pt>
                <c:pt idx="3">
                  <c:v>75.641000000000005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47.863199999999999</c:v>
                </c:pt>
                <c:pt idx="1">
                  <c:v>61.538499999999999</c:v>
                </c:pt>
                <c:pt idx="2">
                  <c:v>64.516099999999994</c:v>
                </c:pt>
                <c:pt idx="3">
                  <c:v>77.358500000000006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43.636400000000002</c:v>
                </c:pt>
                <c:pt idx="1">
                  <c:v>64.788700000000006</c:v>
                </c:pt>
                <c:pt idx="2">
                  <c:v>61.1111</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78.787899999999993</c:v>
                </c:pt>
                <c:pt idx="1">
                  <c:v>82.242999999999995</c:v>
                </c:pt>
                <c:pt idx="2">
                  <c:v>65.517200000000003</c:v>
                </c:pt>
                <c:pt idx="3">
                  <c:v>85.507199999999997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47.916699999999999</c:v>
                </c:pt>
                <c:pt idx="1">
                  <c:v>73.494</c:v>
                </c:pt>
                <c:pt idx="2">
                  <c:v>55.932200000000002</c:v>
                </c:pt>
                <c:pt idx="3">
                  <c:v>79.746799999999993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43.636400000000002</c:v>
                </c:pt>
                <c:pt idx="1">
                  <c:v>64.788700000000006</c:v>
                </c:pt>
                <c:pt idx="2">
                  <c:v>61.1111</c:v>
                </c:pt>
                <c:pt idx="3">
                  <c:v>66.666700000000006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59.770099999999999</c:v>
                </c:pt>
                <c:pt idx="1">
                  <c:v>71.084299999999999</c:v>
                </c:pt>
                <c:pt idx="2">
                  <c:v>72.881399999999999</c:v>
                </c:pt>
                <c:pt idx="3">
                  <c:v>80.769199999999998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73.563199999999995</c:v>
                </c:pt>
                <c:pt idx="1">
                  <c:v>76.271199999999993</c:v>
                </c:pt>
                <c:pt idx="2">
                  <c:v>67.010300000000001</c:v>
                </c:pt>
                <c:pt idx="3">
                  <c:v>81.300799999999995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59.770099999999999</c:v>
                </c:pt>
                <c:pt idx="1">
                  <c:v>71.084299999999999</c:v>
                </c:pt>
                <c:pt idx="2">
                  <c:v>72.881399999999999</c:v>
                </c:pt>
                <c:pt idx="3">
                  <c:v>80.769199999999998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43.715800000000002</c:v>
                </c:pt>
                <c:pt idx="1">
                  <c:v>21.3415</c:v>
                </c:pt>
                <c:pt idx="2">
                  <c:v>40</c:v>
                </c:pt>
                <c:pt idx="3">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42.148800000000001</c:v>
                </c:pt>
                <c:pt idx="1">
                  <c:v>16.326499999999999</c:v>
                </c:pt>
                <c:pt idx="2">
                  <c:v>61.538499999999999</c:v>
                </c:pt>
                <c:pt idx="3">
                  <c:v>20.202000000000002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42.857100000000003</c:v>
                </c:pt>
                <c:pt idx="1">
                  <c:v>17.687100000000001</c:v>
                </c:pt>
                <c:pt idx="2">
                  <c:v>52.577300000000001</c:v>
                </c:pt>
                <c:pt idx="3">
                  <c:v>20.3704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48.648600000000002</c:v>
                </c:pt>
                <c:pt idx="1">
                  <c:v>22.875800000000002</c:v>
                </c:pt>
                <c:pt idx="2">
                  <c:v>47.887300000000003</c:v>
                </c:pt>
                <c:pt idx="3">
                  <c:v>18.0124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52.5</c:v>
                </c:pt>
                <c:pt idx="1">
                  <c:v>23.478300000000001</c:v>
                </c:pt>
                <c:pt idx="2">
                  <c:v>43.298999999999999</c:v>
                </c:pt>
                <c:pt idx="3">
                  <c:v>10.7438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87.394999999999996</c:v>
                </c:pt>
                <c:pt idx="1">
                  <c:v>89.090900000000005</c:v>
                </c:pt>
                <c:pt idx="2">
                  <c:v>94.623699999999999</c:v>
                </c:pt>
                <c:pt idx="3">
                  <c:v>93.457899999999995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89.922499999999999</c:v>
                </c:pt>
                <c:pt idx="1">
                  <c:v>96.551699999999997</c:v>
                </c:pt>
                <c:pt idx="2">
                  <c:v>91.752600000000001</c:v>
                </c:pt>
                <c:pt idx="3">
                  <c:v>97.029700000000005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89.285700000000006</c:v>
                </c:pt>
                <c:pt idx="1">
                  <c:v>88.741699999999994</c:v>
                </c:pt>
                <c:pt idx="2">
                  <c:v>89.361699999999999</c:v>
                </c:pt>
                <c:pt idx="3">
                  <c:v>95.031099999999995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87.394999999999996</c:v>
                </c:pt>
                <c:pt idx="1">
                  <c:v>89.090900000000005</c:v>
                </c:pt>
                <c:pt idx="2">
                  <c:v>94.623699999999999</c:v>
                </c:pt>
                <c:pt idx="3">
                  <c:v>93.457899999999995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64.957300000000004</c:v>
                </c:pt>
                <c:pt idx="1">
                  <c:v>80</c:v>
                </c:pt>
                <c:pt idx="2">
                  <c:v>78.260900000000007</c:v>
                </c:pt>
                <c:pt idx="3">
                  <c:v>87.619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73.228300000000004</c:v>
                </c:pt>
                <c:pt idx="1">
                  <c:v>87.074799999999996</c:v>
                </c:pt>
                <c:pt idx="2">
                  <c:v>76.530600000000007</c:v>
                </c:pt>
                <c:pt idx="3">
                  <c:v>89.215699999999998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63.063099999999999</c:v>
                </c:pt>
                <c:pt idx="1">
                  <c:v>81.456999999999994</c:v>
                </c:pt>
                <c:pt idx="2">
                  <c:v>65.957400000000007</c:v>
                </c:pt>
                <c:pt idx="3">
                  <c:v>88.050299999999993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64.957300000000004</c:v>
                </c:pt>
                <c:pt idx="1">
                  <c:v>80</c:v>
                </c:pt>
                <c:pt idx="2">
                  <c:v>78.260900000000007</c:v>
                </c:pt>
                <c:pt idx="3">
                  <c:v>87.619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18.8034</c:v>
                </c:pt>
                <c:pt idx="1">
                  <c:v>61.4679</c:v>
                </c:pt>
                <c:pt idx="2">
                  <c:v>42.391300000000001</c:v>
                </c:pt>
                <c:pt idx="3">
                  <c:v>70.093500000000006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29.6875</c:v>
                </c:pt>
                <c:pt idx="1">
                  <c:v>69.863</c:v>
                </c:pt>
                <c:pt idx="2">
                  <c:v>32.653100000000002</c:v>
                </c:pt>
                <c:pt idx="3">
                  <c:v>84.465999999999994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35.135100000000001</c:v>
                </c:pt>
                <c:pt idx="1">
                  <c:v>64</c:v>
                </c:pt>
                <c:pt idx="2">
                  <c:v>31.428599999999999</c:v>
                </c:pt>
                <c:pt idx="3">
                  <c:v>70.253200000000007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18.8034</c:v>
                </c:pt>
                <c:pt idx="1">
                  <c:v>61.4679</c:v>
                </c:pt>
                <c:pt idx="2">
                  <c:v>42.391300000000001</c:v>
                </c:pt>
                <c:pt idx="3">
                  <c:v>70.093500000000006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59.663899999999998</c:v>
                </c:pt>
                <c:pt idx="1">
                  <c:v>84.545500000000004</c:v>
                </c:pt>
                <c:pt idx="2">
                  <c:v>80.434799999999996</c:v>
                </c:pt>
                <c:pt idx="3">
                  <c:v>87.735799999999998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73.599999999999994</c:v>
                </c:pt>
                <c:pt idx="1">
                  <c:v>80.281700000000001</c:v>
                </c:pt>
                <c:pt idx="2">
                  <c:v>68.932000000000002</c:v>
                </c:pt>
                <c:pt idx="3">
                  <c:v>81.6327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84.615399999999994</c:v>
                </c:pt>
                <c:pt idx="1">
                  <c:v>91.390699999999995</c:v>
                </c:pt>
                <c:pt idx="2">
                  <c:v>75.757599999999996</c:v>
                </c:pt>
                <c:pt idx="3">
                  <c:v>82.882900000000006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74.107100000000003</c:v>
                </c:pt>
                <c:pt idx="1">
                  <c:v>82.119200000000006</c:v>
                </c:pt>
                <c:pt idx="2">
                  <c:v>84.285700000000006</c:v>
                </c:pt>
                <c:pt idx="3">
                  <c:v>85.625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59.663899999999998</c:v>
                </c:pt>
                <c:pt idx="1">
                  <c:v>84.545500000000004</c:v>
                </c:pt>
                <c:pt idx="2">
                  <c:v>80.434799999999996</c:v>
                </c:pt>
                <c:pt idx="3">
                  <c:v>87.735799999999998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56.302500000000002</c:v>
                </c:pt>
                <c:pt idx="1">
                  <c:v>67.592600000000004</c:v>
                </c:pt>
                <c:pt idx="2">
                  <c:v>69.565200000000004</c:v>
                </c:pt>
                <c:pt idx="3">
                  <c:v>74.285700000000006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59.090899999999998</c:v>
                </c:pt>
                <c:pt idx="1">
                  <c:v>61.589399999999998</c:v>
                </c:pt>
                <c:pt idx="2">
                  <c:v>70.714299999999994</c:v>
                </c:pt>
                <c:pt idx="3">
                  <c:v>71.698099999999997</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56.302500000000002</c:v>
                </c:pt>
                <c:pt idx="1">
                  <c:v>67.592600000000004</c:v>
                </c:pt>
                <c:pt idx="2">
                  <c:v>69.565200000000004</c:v>
                </c:pt>
                <c:pt idx="3">
                  <c:v>74.285700000000006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37.190100000000001</c:v>
                </c:pt>
                <c:pt idx="1">
                  <c:v>24.137899999999998</c:v>
                </c:pt>
                <c:pt idx="2">
                  <c:v>29.166699999999999</c:v>
                </c:pt>
                <c:pt idx="3">
                  <c:v>19.008299999999998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67.889899999999997</c:v>
                </c:pt>
                <c:pt idx="2">
                  <c:v>73.912999999999997</c:v>
                </c:pt>
                <c:pt idx="3">
                  <c:v>71.698099999999997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69.354799999999997</c:v>
                </c:pt>
                <c:pt idx="1">
                  <c:v>72.916700000000006</c:v>
                </c:pt>
                <c:pt idx="2">
                  <c:v>74.038499999999999</c:v>
                </c:pt>
                <c:pt idx="3">
                  <c:v>72.164900000000003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78.125</c:v>
                </c:pt>
                <c:pt idx="1">
                  <c:v>65.100700000000003</c:v>
                </c:pt>
                <c:pt idx="2">
                  <c:v>74.747500000000002</c:v>
                </c:pt>
                <c:pt idx="3">
                  <c:v>76.363600000000005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72.072100000000006</c:v>
                </c:pt>
                <c:pt idx="1">
                  <c:v>68.456400000000002</c:v>
                </c:pt>
                <c:pt idx="2">
                  <c:v>73.571399999999997</c:v>
                </c:pt>
                <c:pt idx="3">
                  <c:v>74.842799999999997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71.428600000000003</c:v>
                </c:pt>
                <c:pt idx="1">
                  <c:v>67.889899999999997</c:v>
                </c:pt>
                <c:pt idx="2">
                  <c:v>73.912999999999997</c:v>
                </c:pt>
                <c:pt idx="3">
                  <c:v>71.698099999999997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66.949200000000005</c:v>
                </c:pt>
                <c:pt idx="1">
                  <c:v>70</c:v>
                </c:pt>
                <c:pt idx="2">
                  <c:v>70.652199999999993</c:v>
                </c:pt>
                <c:pt idx="3">
                  <c:v>72.381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74.803100000000001</c:v>
                </c:pt>
                <c:pt idx="1">
                  <c:v>81.818200000000004</c:v>
                </c:pt>
                <c:pt idx="2">
                  <c:v>69.523799999999994</c:v>
                </c:pt>
                <c:pt idx="3">
                  <c:v>77.551000000000002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76.153800000000004</c:v>
                </c:pt>
                <c:pt idx="1">
                  <c:v>77.483400000000003</c:v>
                </c:pt>
                <c:pt idx="2">
                  <c:v>70.707099999999997</c:v>
                </c:pt>
                <c:pt idx="3">
                  <c:v>77.0642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72.972999999999999</c:v>
                </c:pt>
                <c:pt idx="1">
                  <c:v>73.509900000000002</c:v>
                </c:pt>
                <c:pt idx="2">
                  <c:v>74.820099999999996</c:v>
                </c:pt>
                <c:pt idx="3">
                  <c:v>80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66.949200000000005</c:v>
                </c:pt>
                <c:pt idx="1">
                  <c:v>70</c:v>
                </c:pt>
                <c:pt idx="2">
                  <c:v>70.652199999999993</c:v>
                </c:pt>
                <c:pt idx="3">
                  <c:v>72.381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88.135599999999997</c:v>
                </c:pt>
                <c:pt idx="1">
                  <c:v>87.037000000000006</c:v>
                </c:pt>
                <c:pt idx="2">
                  <c:v>95.652199999999993</c:v>
                </c:pt>
                <c:pt idx="3">
                  <c:v>93.333299999999994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83.7607</c:v>
                </c:pt>
                <c:pt idx="1">
                  <c:v>86.792500000000004</c:v>
                </c:pt>
                <c:pt idx="2">
                  <c:v>94.505499999999998</c:v>
                </c:pt>
                <c:pt idx="3">
                  <c:v>87.619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69.230800000000002</c:v>
                </c:pt>
                <c:pt idx="1">
                  <c:v>63.8095</c:v>
                </c:pt>
                <c:pt idx="2">
                  <c:v>79.120900000000006</c:v>
                </c:pt>
                <c:pt idx="3">
                  <c:v>77.142899999999997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85.593199999999996</c:v>
                </c:pt>
                <c:pt idx="1">
                  <c:v>77.142899999999997</c:v>
                </c:pt>
                <c:pt idx="2">
                  <c:v>95.652199999999993</c:v>
                </c:pt>
                <c:pt idx="3">
                  <c:v>91.428600000000003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83.7607</c:v>
                </c:pt>
                <c:pt idx="1">
                  <c:v>82.242999999999995</c:v>
                </c:pt>
                <c:pt idx="2">
                  <c:v>93.406599999999997</c:v>
                </c:pt>
                <c:pt idx="3">
                  <c:v>92.381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83.478300000000004</c:v>
                </c:pt>
                <c:pt idx="1">
                  <c:v>84.905699999999996</c:v>
                </c:pt>
                <c:pt idx="2">
                  <c:v>94.505499999999998</c:v>
                </c:pt>
                <c:pt idx="3">
                  <c:v>92.381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19.230799999999999</c:v>
                </c:pt>
                <c:pt idx="1">
                  <c:v>13.333299999999999</c:v>
                </c:pt>
                <c:pt idx="2">
                  <c:v>24</c:v>
                </c:pt>
                <c:pt idx="3">
                  <c:v>17.0213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19.354800000000001</c:v>
                </c:pt>
                <c:pt idx="1">
                  <c:v>13.605399999999999</c:v>
                </c:pt>
                <c:pt idx="2">
                  <c:v>25.714300000000001</c:v>
                </c:pt>
                <c:pt idx="3">
                  <c:v>17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21.875</c:v>
                </c:pt>
                <c:pt idx="1">
                  <c:v>17.333300000000001</c:v>
                </c:pt>
                <c:pt idx="2">
                  <c:v>20.408200000000001</c:v>
                </c:pt>
                <c:pt idx="3">
                  <c:v>17.2727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31.25</c:v>
                </c:pt>
                <c:pt idx="1">
                  <c:v>26.6234</c:v>
                </c:pt>
                <c:pt idx="2">
                  <c:v>25.694400000000002</c:v>
                </c:pt>
                <c:pt idx="3">
                  <c:v>20</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37.190100000000001</c:v>
                </c:pt>
                <c:pt idx="1">
                  <c:v>24.137899999999998</c:v>
                </c:pt>
                <c:pt idx="2">
                  <c:v>29.166699999999999</c:v>
                </c:pt>
                <c:pt idx="3">
                  <c:v>19.008299999999998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88.793099999999995</c:v>
                </c:pt>
                <c:pt idx="1">
                  <c:v>85.981300000000005</c:v>
                </c:pt>
                <c:pt idx="2">
                  <c:v>95.555599999999998</c:v>
                </c:pt>
                <c:pt idx="3">
                  <c:v>84.761899999999997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90.677999999999997</c:v>
                </c:pt>
                <c:pt idx="1">
                  <c:v>92.381</c:v>
                </c:pt>
                <c:pt idx="2">
                  <c:v>92.391300000000001</c:v>
                </c:pt>
                <c:pt idx="3">
                  <c:v>94.285700000000006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24.347799999999999</c:v>
                </c:pt>
                <c:pt idx="1">
                  <c:v>16.822399999999998</c:v>
                </c:pt>
                <c:pt idx="2">
                  <c:v>14.4444</c:v>
                </c:pt>
                <c:pt idx="3">
                  <c:v>6.6037999999999997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21.093800000000002</c:v>
                </c:pt>
                <c:pt idx="1">
                  <c:v>9.3960000000000008</c:v>
                </c:pt>
                <c:pt idx="2">
                  <c:v>10.416700000000001</c:v>
                </c:pt>
                <c:pt idx="3">
                  <c:v>10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16.071400000000001</c:v>
                </c:pt>
                <c:pt idx="1">
                  <c:v>17.763200000000001</c:v>
                </c:pt>
                <c:pt idx="2">
                  <c:v>12.857100000000001</c:v>
                </c:pt>
                <c:pt idx="3">
                  <c:v>6.875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24.347799999999999</c:v>
                </c:pt>
                <c:pt idx="1">
                  <c:v>16.822399999999998</c:v>
                </c:pt>
                <c:pt idx="2">
                  <c:v>14.4444</c:v>
                </c:pt>
                <c:pt idx="3">
                  <c:v>6.6037999999999997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6.8376000000000001</c:v>
                </c:pt>
                <c:pt idx="1">
                  <c:v>9.2592999999999996</c:v>
                </c:pt>
                <c:pt idx="3">
                  <c:v>4.7169999999999996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12.582800000000001</c:v>
                </c:pt>
                <c:pt idx="2">
                  <c:v>2.8986000000000001</c:v>
                </c:pt>
                <c:pt idx="3">
                  <c:v>6.2892999999999999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6.8376000000000001</c:v>
                </c:pt>
                <c:pt idx="1">
                  <c:v>9.2592999999999996</c:v>
                </c:pt>
                <c:pt idx="3">
                  <c:v>4.7169999999999996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Värnamo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DataSheet!$C$2:$C$5</c:f>
              <c:numCache>
                <c:formatCode>General</c:formatCode>
                <c:ptCount val="4"/>
                <c:pt idx="0">
                  <c:v>56.923099999999998</c:v>
                </c:pt>
                <c:pt idx="1">
                  <c:v>24.102599999999999</c:v>
                </c:pt>
                <c:pt idx="2">
                  <c:v>22.5641</c:v>
                </c:pt>
                <c:pt idx="3">
                  <c:v>18.461500000000001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DataSheet!$D$2:$D$5</c:f>
              <c:numCache>
                <c:formatCode>General</c:formatCode>
                <c:ptCount val="4"/>
                <c:pt idx="0">
                  <c:v>61.968400000000003</c:v>
                </c:pt>
                <c:pt idx="1">
                  <c:v>20.5975</c:v>
                </c:pt>
                <c:pt idx="2">
                  <c:v>20.0351</c:v>
                </c:pt>
                <c:pt idx="3">
                  <c:v>17.926200000000001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Värnamo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DataSheet!$E$2:$E$5</c:f>
              <c:numCache>
                <c:formatCode>General</c:formatCode>
                <c:ptCount val="4"/>
                <c:pt idx="0">
                  <c:v>78.947400000000002</c:v>
                </c:pt>
                <c:pt idx="1">
                  <c:v>6.8421000000000003</c:v>
                </c:pt>
                <c:pt idx="2">
                  <c:v>6.3158000000000003</c:v>
                </c:pt>
                <c:pt idx="3">
                  <c:v>5.2632000000000003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DataSheet!$F$2:$F$5</c:f>
              <c:numCache>
                <c:formatCode>General</c:formatCode>
                <c:ptCount val="4"/>
                <c:pt idx="0">
                  <c:v>81.4602</c:v>
                </c:pt>
                <c:pt idx="1">
                  <c:v>5.2370000000000001</c:v>
                </c:pt>
                <c:pt idx="2">
                  <c:v>4.3959999999999999</c:v>
                </c:pt>
                <c:pt idx="3">
                  <c:v>4.6635999999999997</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12.820499999999999</c:v>
                </c:pt>
                <c:pt idx="1">
                  <c:v>5.5556000000000001</c:v>
                </c:pt>
                <c:pt idx="2">
                  <c:v>6.7416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8.1081000000000003</c:v>
                </c:pt>
                <c:pt idx="1">
                  <c:v>9.3332999999999995</c:v>
                </c:pt>
                <c:pt idx="2">
                  <c:v>7.2464000000000004</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12.820499999999999</c:v>
                </c:pt>
                <c:pt idx="1">
                  <c:v>5.5556000000000001</c:v>
                </c:pt>
                <c:pt idx="2">
                  <c:v>6.7416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7.6923000000000004</c:v>
                </c:pt>
                <c:pt idx="1">
                  <c:v>6.4814999999999996</c:v>
                </c:pt>
                <c:pt idx="2">
                  <c:v>12.222200000000001</c:v>
                </c:pt>
                <c:pt idx="3">
                  <c:v>6.6666999999999996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63.114800000000002</c:v>
                </c:pt>
                <c:pt idx="1">
                  <c:v>30.769200000000001</c:v>
                </c:pt>
                <c:pt idx="2">
                  <c:v>58.762900000000002</c:v>
                </c:pt>
                <c:pt idx="3">
                  <c:v>21.6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11.607100000000001</c:v>
                </c:pt>
                <c:pt idx="1">
                  <c:v>12.5</c:v>
                </c:pt>
                <c:pt idx="2">
                  <c:v>7.1942000000000004</c:v>
                </c:pt>
                <c:pt idx="3">
                  <c:v>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7.6923000000000004</c:v>
                </c:pt>
                <c:pt idx="1">
                  <c:v>6.4814999999999996</c:v>
                </c:pt>
                <c:pt idx="2">
                  <c:v>12.222200000000001</c:v>
                </c:pt>
                <c:pt idx="3">
                  <c:v>6.6666999999999996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33.620699999999999</c:v>
                </c:pt>
                <c:pt idx="1">
                  <c:v>39.814799999999998</c:v>
                </c:pt>
                <c:pt idx="2">
                  <c:v>18.181799999999999</c:v>
                </c:pt>
                <c:pt idx="3">
                  <c:v>32.381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17.857099999999999</c:v>
                </c:pt>
                <c:pt idx="1">
                  <c:v>22</c:v>
                </c:pt>
                <c:pt idx="2">
                  <c:v>13.6691</c:v>
                </c:pt>
                <c:pt idx="3">
                  <c:v>24.8447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33.620699999999999</c:v>
                </c:pt>
                <c:pt idx="1">
                  <c:v>39.814799999999998</c:v>
                </c:pt>
                <c:pt idx="2">
                  <c:v>18.181799999999999</c:v>
                </c:pt>
                <c:pt idx="3">
                  <c:v>32.381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44.736800000000002</c:v>
                </c:pt>
                <c:pt idx="1">
                  <c:v>36.448599999999999</c:v>
                </c:pt>
                <c:pt idx="2">
                  <c:v>32.954500000000003</c:v>
                </c:pt>
                <c:pt idx="3">
                  <c:v>25.961500000000001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55.045900000000003</c:v>
                </c:pt>
                <c:pt idx="1">
                  <c:v>40.666699999999999</c:v>
                </c:pt>
                <c:pt idx="2">
                  <c:v>45.185200000000002</c:v>
                </c:pt>
                <c:pt idx="3">
                  <c:v>43.3962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44.736800000000002</c:v>
                </c:pt>
                <c:pt idx="1">
                  <c:v>36.448599999999999</c:v>
                </c:pt>
                <c:pt idx="2">
                  <c:v>32.954500000000003</c:v>
                </c:pt>
                <c:pt idx="3">
                  <c:v>25.961500000000001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64.655199999999994</c:v>
                </c:pt>
                <c:pt idx="1">
                  <c:v>82.568799999999996</c:v>
                </c:pt>
                <c:pt idx="2">
                  <c:v>76.136399999999995</c:v>
                </c:pt>
                <c:pt idx="3">
                  <c:v>86.792500000000004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62.096800000000002</c:v>
                </c:pt>
                <c:pt idx="1">
                  <c:v>82.312899999999999</c:v>
                </c:pt>
                <c:pt idx="2">
                  <c:v>62.264200000000002</c:v>
                </c:pt>
                <c:pt idx="3">
                  <c:v>78.217799999999997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64.566900000000004</c:v>
                </c:pt>
                <c:pt idx="1">
                  <c:v>81.506799999999998</c:v>
                </c:pt>
                <c:pt idx="2">
                  <c:v>73.469399999999993</c:v>
                </c:pt>
                <c:pt idx="3">
                  <c:v>81.308400000000006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72.972999999999999</c:v>
                </c:pt>
                <c:pt idx="1">
                  <c:v>75.496700000000004</c:v>
                </c:pt>
                <c:pt idx="2">
                  <c:v>73.381299999999996</c:v>
                </c:pt>
                <c:pt idx="3">
                  <c:v>84.615399999999994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64.655199999999994</c:v>
                </c:pt>
                <c:pt idx="1">
                  <c:v>82.568799999999996</c:v>
                </c:pt>
                <c:pt idx="2">
                  <c:v>76.136399999999995</c:v>
                </c:pt>
                <c:pt idx="3">
                  <c:v>86.792500000000004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62.930999999999997</c:v>
                </c:pt>
                <c:pt idx="1">
                  <c:v>82.568799999999996</c:v>
                </c:pt>
                <c:pt idx="2">
                  <c:v>73.863600000000005</c:v>
                </c:pt>
                <c:pt idx="3">
                  <c:v>88.571399999999997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61.290300000000002</c:v>
                </c:pt>
                <c:pt idx="1">
                  <c:v>82.191800000000001</c:v>
                </c:pt>
                <c:pt idx="2">
                  <c:v>62.857100000000003</c:v>
                </c:pt>
                <c:pt idx="3">
                  <c:v>78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64.285700000000006</c:v>
                </c:pt>
                <c:pt idx="1">
                  <c:v>85.034000000000006</c:v>
                </c:pt>
                <c:pt idx="2">
                  <c:v>74.489800000000002</c:v>
                </c:pt>
                <c:pt idx="3">
                  <c:v>81.308400000000006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76.576599999999999</c:v>
                </c:pt>
                <c:pt idx="1">
                  <c:v>83.892600000000002</c:v>
                </c:pt>
                <c:pt idx="2">
                  <c:v>77.697800000000001</c:v>
                </c:pt>
                <c:pt idx="3">
                  <c:v>84.713399999999993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62.930999999999997</c:v>
                </c:pt>
                <c:pt idx="1">
                  <c:v>82.568799999999996</c:v>
                </c:pt>
                <c:pt idx="2">
                  <c:v>73.863600000000005</c:v>
                </c:pt>
                <c:pt idx="3">
                  <c:v>88.571399999999997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56.6372</c:v>
                </c:pt>
                <c:pt idx="1">
                  <c:v>70.370400000000004</c:v>
                </c:pt>
                <c:pt idx="2">
                  <c:v>48.235300000000002</c:v>
                </c:pt>
                <c:pt idx="3">
                  <c:v>67.961200000000005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52.813899999999997</c:v>
                </c:pt>
                <c:pt idx="1">
                  <c:v>24.8918</c:v>
                </c:pt>
                <c:pt idx="2">
                  <c:v>22.2944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42.391300000000001</c:v>
                </c:pt>
                <c:pt idx="1">
                  <c:v>21.686699999999998</c:v>
                </c:pt>
                <c:pt idx="2">
                  <c:v>50.980400000000003</c:v>
                </c:pt>
                <c:pt idx="3">
                  <c:v>25.773199999999999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39.0625</c:v>
                </c:pt>
                <c:pt idx="1">
                  <c:v>16</c:v>
                </c:pt>
                <c:pt idx="2">
                  <c:v>55.1402</c:v>
                </c:pt>
                <c:pt idx="3">
                  <c:v>26.732700000000001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45.038200000000003</c:v>
                </c:pt>
                <c:pt idx="1">
                  <c:v>19.480499999999999</c:v>
                </c:pt>
                <c:pt idx="2">
                  <c:v>51.5152</c:v>
                </c:pt>
                <c:pt idx="3">
                  <c:v>15.652200000000001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53.508800000000001</c:v>
                </c:pt>
                <c:pt idx="1">
                  <c:v>30.1282</c:v>
                </c:pt>
                <c:pt idx="2">
                  <c:v>48.6111</c:v>
                </c:pt>
                <c:pt idx="3">
                  <c:v>25.903600000000001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63.114800000000002</c:v>
                </c:pt>
                <c:pt idx="1">
                  <c:v>30.769200000000001</c:v>
                </c:pt>
                <c:pt idx="2">
                  <c:v>58.762900000000002</c:v>
                </c:pt>
                <c:pt idx="3">
                  <c:v>21.6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36.974800000000002</c:v>
                </c:pt>
                <c:pt idx="1">
                  <c:v>56.6434</c:v>
                </c:pt>
                <c:pt idx="2">
                  <c:v>38.095199999999998</c:v>
                </c:pt>
                <c:pt idx="3">
                  <c:v>57.575800000000001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46.825400000000002</c:v>
                </c:pt>
                <c:pt idx="1">
                  <c:v>67.586200000000005</c:v>
                </c:pt>
                <c:pt idx="2">
                  <c:v>48.453600000000002</c:v>
                </c:pt>
                <c:pt idx="3">
                  <c:v>66.037700000000001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55.045900000000003</c:v>
                </c:pt>
                <c:pt idx="1">
                  <c:v>61.224499999999999</c:v>
                </c:pt>
                <c:pt idx="2">
                  <c:v>52.2059</c:v>
                </c:pt>
                <c:pt idx="3">
                  <c:v>65.161299999999997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56.6372</c:v>
                </c:pt>
                <c:pt idx="1">
                  <c:v>70.370400000000004</c:v>
                </c:pt>
                <c:pt idx="2">
                  <c:v>48.235300000000002</c:v>
                </c:pt>
                <c:pt idx="3">
                  <c:v>67.961200000000005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66.666700000000006</c:v>
                </c:pt>
                <c:pt idx="1">
                  <c:v>85.321100000000001</c:v>
                </c:pt>
                <c:pt idx="2">
                  <c:v>75.862099999999998</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68.032799999999995</c:v>
                </c:pt>
                <c:pt idx="1">
                  <c:v>82.069000000000003</c:v>
                </c:pt>
                <c:pt idx="2">
                  <c:v>70.7547</c:v>
                </c:pt>
                <c:pt idx="3">
                  <c:v>85.148499999999999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66.942099999999996</c:v>
                </c:pt>
                <c:pt idx="1">
                  <c:v>85.416700000000006</c:v>
                </c:pt>
                <c:pt idx="2">
                  <c:v>75.789500000000004</c:v>
                </c:pt>
                <c:pt idx="3">
                  <c:v>83.495099999999994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73.873900000000006</c:v>
                </c:pt>
                <c:pt idx="1">
                  <c:v>88.435400000000001</c:v>
                </c:pt>
                <c:pt idx="2">
                  <c:v>76.428600000000003</c:v>
                </c:pt>
                <c:pt idx="3">
                  <c:v>87.261099999999999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66.666700000000006</c:v>
                </c:pt>
                <c:pt idx="1">
                  <c:v>85.321100000000001</c:v>
                </c:pt>
                <c:pt idx="2">
                  <c:v>75.862099999999998</c:v>
                </c:pt>
                <c:pt idx="3">
                  <c:v>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70.085499999999996</c:v>
                </c:pt>
                <c:pt idx="1">
                  <c:v>84.403700000000001</c:v>
                </c:pt>
                <c:pt idx="2">
                  <c:v>80.681799999999996</c:v>
                </c:pt>
                <c:pt idx="3">
                  <c:v>84.905699999999996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87.431700000000006</c:v>
                </c:pt>
                <c:pt idx="1">
                  <c:v>87.2727</c:v>
                </c:pt>
                <c:pt idx="2">
                  <c:v>82</c:v>
                </c:pt>
                <c:pt idx="3">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71.428600000000003</c:v>
                </c:pt>
                <c:pt idx="1">
                  <c:v>89.725999999999999</c:v>
                </c:pt>
                <c:pt idx="2">
                  <c:v>74.285700000000006</c:v>
                </c:pt>
                <c:pt idx="3">
                  <c:v>82.178200000000004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77.343800000000002</c:v>
                </c:pt>
                <c:pt idx="1">
                  <c:v>87.333299999999994</c:v>
                </c:pt>
                <c:pt idx="2">
                  <c:v>78.350499999999997</c:v>
                </c:pt>
                <c:pt idx="3">
                  <c:v>81.308400000000006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75.892899999999997</c:v>
                </c:pt>
                <c:pt idx="1">
                  <c:v>82.666700000000006</c:v>
                </c:pt>
                <c:pt idx="2">
                  <c:v>80</c:v>
                </c:pt>
                <c:pt idx="3">
                  <c:v>89.873400000000004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70.085499999999996</c:v>
                </c:pt>
                <c:pt idx="1">
                  <c:v>84.403700000000001</c:v>
                </c:pt>
                <c:pt idx="2">
                  <c:v>80.681799999999996</c:v>
                </c:pt>
                <c:pt idx="3">
                  <c:v>84.905699999999996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52.459000000000003</c:v>
                </c:pt>
                <c:pt idx="1">
                  <c:v>93.103399999999993</c:v>
                </c:pt>
                <c:pt idx="2">
                  <c:v>67.708299999999994</c:v>
                </c:pt>
                <c:pt idx="3">
                  <c:v>89.516099999999994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66.371700000000004</c:v>
                </c:pt>
                <c:pt idx="1">
                  <c:v>88.461500000000001</c:v>
                </c:pt>
                <c:pt idx="2">
                  <c:v>76.388900000000007</c:v>
                </c:pt>
                <c:pt idx="3">
                  <c:v>87.878799999999998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52.459000000000003</c:v>
                </c:pt>
                <c:pt idx="1">
                  <c:v>93.103399999999993</c:v>
                </c:pt>
                <c:pt idx="2">
                  <c:v>67.708299999999994</c:v>
                </c:pt>
                <c:pt idx="3">
                  <c:v>89.516099999999994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51.239699999999999</c:v>
                </c:pt>
                <c:pt idx="1">
                  <c:v>81.896600000000007</c:v>
                </c:pt>
                <c:pt idx="2">
                  <c:v>66.666700000000006</c:v>
                </c:pt>
                <c:pt idx="3">
                  <c:v>87.804900000000004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71.681399999999996</c:v>
                </c:pt>
                <c:pt idx="1">
                  <c:v>86.363600000000005</c:v>
                </c:pt>
                <c:pt idx="2">
                  <c:v>74.647900000000007</c:v>
                </c:pt>
                <c:pt idx="3">
                  <c:v>85.454499999999996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51.239699999999999</c:v>
                </c:pt>
                <c:pt idx="1">
                  <c:v>81.896600000000007</c:v>
                </c:pt>
                <c:pt idx="2">
                  <c:v>66.666700000000006</c:v>
                </c:pt>
                <c:pt idx="3">
                  <c:v>87.804900000000004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63.114800000000002</c:v>
                </c:pt>
                <c:pt idx="1">
                  <c:v>80.701800000000006</c:v>
                </c:pt>
                <c:pt idx="2">
                  <c:v>69.791700000000006</c:v>
                </c:pt>
                <c:pt idx="3">
                  <c:v>84.677400000000006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74.774799999999999</c:v>
                </c:pt>
                <c:pt idx="1">
                  <c:v>85.8065</c:v>
                </c:pt>
                <c:pt idx="2">
                  <c:v>83.216800000000006</c:v>
                </c:pt>
                <c:pt idx="3">
                  <c:v>84.242400000000004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63.114800000000002</c:v>
                </c:pt>
                <c:pt idx="1">
                  <c:v>80.701800000000006</c:v>
                </c:pt>
                <c:pt idx="2">
                  <c:v>69.791700000000006</c:v>
                </c:pt>
                <c:pt idx="3">
                  <c:v>84.677400000000006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72.7273</c:v>
                </c:pt>
                <c:pt idx="1">
                  <c:v>46.551699999999997</c:v>
                </c:pt>
                <c:pt idx="2">
                  <c:v>76.288700000000006</c:v>
                </c:pt>
                <c:pt idx="3">
                  <c:v>42.975200000000001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64.601799999999997</c:v>
                </c:pt>
                <c:pt idx="1">
                  <c:v>48.7179</c:v>
                </c:pt>
                <c:pt idx="2">
                  <c:v>62.5</c:v>
                </c:pt>
                <c:pt idx="3">
                  <c:v>49.3902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72.7273</c:v>
                </c:pt>
                <c:pt idx="1">
                  <c:v>46.551699999999997</c:v>
                </c:pt>
                <c:pt idx="2">
                  <c:v>76.288700000000006</c:v>
                </c:pt>
                <c:pt idx="3">
                  <c:v>42.975200000000001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11.666700000000001</c:v>
                </c:pt>
                <c:pt idx="1">
                  <c:v>14.655200000000001</c:v>
                </c:pt>
                <c:pt idx="2">
                  <c:v>6.25</c:v>
                </c:pt>
                <c:pt idx="3">
                  <c:v>14.875999999999999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Värnamo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D13-4430-AD9F-50CB42FD5724}"/>
                </c:ext>
              </c:extLst>
            </c:dLbl>
            <c:dLbl>
              <c:idx val="4"/>
              <c:delete val="1"/>
              <c:extLst>
                <c:ext xmlns:c15="http://schemas.microsoft.com/office/drawing/2012/chart" uri="{CE6537A1-D6FC-4f65-9D91-7224C49458BB}"/>
                <c:ext xmlns:c16="http://schemas.microsoft.com/office/drawing/2014/chart" uri="{C3380CC4-5D6E-409C-BE32-E72D297353CC}">
                  <c16:uniqueId val="{00000001-FD13-4430-AD9F-50CB42FD57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73.516000000000005</c:v>
                </c:pt>
                <c:pt idx="1">
                  <c:v>15.0685</c:v>
                </c:pt>
                <c:pt idx="2">
                  <c:v>10.5023</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Värnamo kommun</c:v>
                </c:pt>
              </c:strCache>
            </c:strRef>
          </c:tx>
          <c:spPr>
            <a:solidFill>
              <a:srgbClr val="B1063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FD13-4430-AD9F-50CB42FD57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71.25</c:v>
                </c:pt>
                <c:pt idx="1">
                  <c:v>17.083300000000001</c:v>
                </c:pt>
                <c:pt idx="2">
                  <c:v>9.5832999999999995</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11.5044</c:v>
                </c:pt>
                <c:pt idx="1">
                  <c:v>13.548400000000001</c:v>
                </c:pt>
                <c:pt idx="2">
                  <c:v>13.986000000000001</c:v>
                </c:pt>
                <c:pt idx="3">
                  <c:v>9.8765000000000001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11.666700000000001</c:v>
                </c:pt>
                <c:pt idx="1">
                  <c:v>14.655200000000001</c:v>
                </c:pt>
                <c:pt idx="2">
                  <c:v>6.25</c:v>
                </c:pt>
                <c:pt idx="3">
                  <c:v>14.875999999999999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45.833300000000001</c:v>
                </c:pt>
                <c:pt idx="1">
                  <c:v>41.739100000000001</c:v>
                </c:pt>
                <c:pt idx="2">
                  <c:v>47.368400000000001</c:v>
                </c:pt>
                <c:pt idx="3">
                  <c:v>44.628100000000003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39.823</c:v>
                </c:pt>
                <c:pt idx="1">
                  <c:v>42.307699999999997</c:v>
                </c:pt>
                <c:pt idx="2">
                  <c:v>45.1389</c:v>
                </c:pt>
                <c:pt idx="3">
                  <c:v>36.419800000000002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45.833300000000001</c:v>
                </c:pt>
                <c:pt idx="1">
                  <c:v>41.739100000000001</c:v>
                </c:pt>
                <c:pt idx="2">
                  <c:v>47.368400000000001</c:v>
                </c:pt>
                <c:pt idx="3">
                  <c:v>44.628100000000003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8.0785999999999998</c:v>
                </c:pt>
                <c:pt idx="1">
                  <c:v>7.6253000000000002</c:v>
                </c:pt>
                <c:pt idx="2">
                  <c:v>4.8140000000000001</c:v>
                </c:pt>
                <c:pt idx="3">
                  <c:v>11.4537</c:v>
                </c:pt>
                <c:pt idx="4">
                  <c:v>11.233499999999999</c:v>
                </c:pt>
                <c:pt idx="5">
                  <c:v>5.2515999999999998</c:v>
                </c:pt>
                <c:pt idx="6">
                  <c:v>30.242799999999999</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19.834700000000002</c:v>
                </c:pt>
                <c:pt idx="1">
                  <c:v>11.206899999999999</c:v>
                </c:pt>
                <c:pt idx="2">
                  <c:v>21.6495</c:v>
                </c:pt>
                <c:pt idx="3">
                  <c:v>10.7438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42.148800000000001</c:v>
                </c:pt>
                <c:pt idx="1">
                  <c:v>53.448300000000003</c:v>
                </c:pt>
                <c:pt idx="2">
                  <c:v>39.1753</c:v>
                </c:pt>
                <c:pt idx="3">
                  <c:v>47.933900000000001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67.759600000000006</c:v>
                </c:pt>
                <c:pt idx="1">
                  <c:v>66.666700000000006</c:v>
                </c:pt>
                <c:pt idx="2">
                  <c:v>64.7059</c:v>
                </c:pt>
                <c:pt idx="3">
                  <c:v>60.8247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67.968800000000002</c:v>
                </c:pt>
                <c:pt idx="1">
                  <c:v>64.429500000000004</c:v>
                </c:pt>
                <c:pt idx="2">
                  <c:v>63.8095</c:v>
                </c:pt>
                <c:pt idx="3">
                  <c:v>63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67.175600000000003</c:v>
                </c:pt>
                <c:pt idx="1">
                  <c:v>69.281000000000006</c:v>
                </c:pt>
                <c:pt idx="2">
                  <c:v>63.636400000000002</c:v>
                </c:pt>
                <c:pt idx="3">
                  <c:v>55.855899999999998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57.142899999999997</c:v>
                </c:pt>
                <c:pt idx="1">
                  <c:v>59.859200000000001</c:v>
                </c:pt>
                <c:pt idx="2">
                  <c:v>57.407400000000003</c:v>
                </c:pt>
                <c:pt idx="3">
                  <c:v>53.571399999999997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42.148800000000001</c:v>
                </c:pt>
                <c:pt idx="1">
                  <c:v>53.448300000000003</c:v>
                </c:pt>
                <c:pt idx="2">
                  <c:v>39.1753</c:v>
                </c:pt>
                <c:pt idx="3">
                  <c:v>47.933900000000001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48.760300000000001</c:v>
                </c:pt>
                <c:pt idx="1">
                  <c:v>40.869599999999998</c:v>
                </c:pt>
                <c:pt idx="2">
                  <c:v>57.731999999999999</c:v>
                </c:pt>
                <c:pt idx="3">
                  <c:v>63.865499999999997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6.6298000000000004</c:v>
                </c:pt>
                <c:pt idx="1">
                  <c:v>12.1951</c:v>
                </c:pt>
                <c:pt idx="2">
                  <c:v>5.8823999999999996</c:v>
                </c:pt>
                <c:pt idx="3">
                  <c:v>14.433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6.2991999999999999</c:v>
                </c:pt>
                <c:pt idx="1">
                  <c:v>8.2192000000000007</c:v>
                </c:pt>
                <c:pt idx="2">
                  <c:v>5.6604000000000001</c:v>
                </c:pt>
                <c:pt idx="3">
                  <c:v>19.587599999999998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8.7302</c:v>
                </c:pt>
                <c:pt idx="1">
                  <c:v>13.698600000000001</c:v>
                </c:pt>
                <c:pt idx="2">
                  <c:v>15.625</c:v>
                </c:pt>
                <c:pt idx="3">
                  <c:v>21.6981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15.625</c:v>
                </c:pt>
                <c:pt idx="1">
                  <c:v>34.285699999999999</c:v>
                </c:pt>
                <c:pt idx="2">
                  <c:v>23.148099999999999</c:v>
                </c:pt>
                <c:pt idx="3">
                  <c:v>38.571399999999997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48.760300000000001</c:v>
                </c:pt>
                <c:pt idx="1">
                  <c:v>40.869599999999998</c:v>
                </c:pt>
                <c:pt idx="2">
                  <c:v>57.731999999999999</c:v>
                </c:pt>
                <c:pt idx="3">
                  <c:v>63.865499999999997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59.504100000000001</c:v>
                </c:pt>
                <c:pt idx="1">
                  <c:v>55.263199999999998</c:v>
                </c:pt>
                <c:pt idx="2">
                  <c:v>52.577300000000001</c:v>
                </c:pt>
                <c:pt idx="3">
                  <c:v>46.218499999999999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Värnamo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94.660200000000003</c:v>
                </c:pt>
                <c:pt idx="2">
                  <c:v>3.8835000000000002</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Värnamo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94.5946</c:v>
                </c:pt>
                <c:pt idx="2">
                  <c:v>3.6036000000000001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49.726799999999997</c:v>
                </c:pt>
                <c:pt idx="1">
                  <c:v>41.566299999999998</c:v>
                </c:pt>
                <c:pt idx="2">
                  <c:v>56.862699999999997</c:v>
                </c:pt>
                <c:pt idx="3">
                  <c:v>46.315800000000003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40.944899999999997</c:v>
                </c:pt>
                <c:pt idx="1">
                  <c:v>41.0959</c:v>
                </c:pt>
                <c:pt idx="2">
                  <c:v>48.571399999999997</c:v>
                </c:pt>
                <c:pt idx="3">
                  <c:v>35.789499999999997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40</c:v>
                </c:pt>
                <c:pt idx="1">
                  <c:v>31.7881</c:v>
                </c:pt>
                <c:pt idx="2">
                  <c:v>54.081600000000002</c:v>
                </c:pt>
                <c:pt idx="3">
                  <c:v>43.518500000000003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60.8247</c:v>
                </c:pt>
                <c:pt idx="1">
                  <c:v>43.884900000000002</c:v>
                </c:pt>
                <c:pt idx="2">
                  <c:v>54.629600000000003</c:v>
                </c:pt>
                <c:pt idx="3">
                  <c:v>51.079099999999997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59.504100000000001</c:v>
                </c:pt>
                <c:pt idx="1">
                  <c:v>55.263199999999998</c:v>
                </c:pt>
                <c:pt idx="2">
                  <c:v>52.577300000000001</c:v>
                </c:pt>
                <c:pt idx="3">
                  <c:v>46.218499999999999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27.2727</c:v>
                </c:pt>
                <c:pt idx="1">
                  <c:v>26.087</c:v>
                </c:pt>
                <c:pt idx="2">
                  <c:v>26.804099999999998</c:v>
                </c:pt>
                <c:pt idx="3">
                  <c:v>15.126099999999999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40.659300000000002</c:v>
                </c:pt>
                <c:pt idx="1">
                  <c:v>28.313300000000002</c:v>
                </c:pt>
                <c:pt idx="2">
                  <c:v>37.254899999999999</c:v>
                </c:pt>
                <c:pt idx="3">
                  <c:v>32.291699999999999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37.301600000000001</c:v>
                </c:pt>
                <c:pt idx="1">
                  <c:v>27.027000000000001</c:v>
                </c:pt>
                <c:pt idx="2">
                  <c:v>42.857100000000003</c:v>
                </c:pt>
                <c:pt idx="3">
                  <c:v>21.2121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40.310099999999998</c:v>
                </c:pt>
                <c:pt idx="1">
                  <c:v>33.1126</c:v>
                </c:pt>
                <c:pt idx="2">
                  <c:v>38.383800000000001</c:v>
                </c:pt>
                <c:pt idx="3">
                  <c:v>17.757000000000001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35.051499999999997</c:v>
                </c:pt>
                <c:pt idx="1">
                  <c:v>23.571400000000001</c:v>
                </c:pt>
                <c:pt idx="2">
                  <c:v>33.962299999999999</c:v>
                </c:pt>
                <c:pt idx="3">
                  <c:v>28.057600000000001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27.2727</c:v>
                </c:pt>
                <c:pt idx="1">
                  <c:v>26.087</c:v>
                </c:pt>
                <c:pt idx="2">
                  <c:v>26.804099999999998</c:v>
                </c:pt>
                <c:pt idx="3">
                  <c:v>15.126099999999999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47.107399999999998</c:v>
                </c:pt>
                <c:pt idx="1">
                  <c:v>46.956499999999998</c:v>
                </c:pt>
                <c:pt idx="2">
                  <c:v>60.8247</c:v>
                </c:pt>
                <c:pt idx="3">
                  <c:v>32.203400000000002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58.469900000000003</c:v>
                </c:pt>
                <c:pt idx="1">
                  <c:v>41.104300000000002</c:v>
                </c:pt>
                <c:pt idx="2">
                  <c:v>66.666700000000006</c:v>
                </c:pt>
                <c:pt idx="3">
                  <c:v>54.166699999999999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56.349200000000003</c:v>
                </c:pt>
                <c:pt idx="1">
                  <c:v>40.939599999999999</c:v>
                </c:pt>
                <c:pt idx="2">
                  <c:v>62.264200000000002</c:v>
                </c:pt>
                <c:pt idx="3">
                  <c:v>45.454500000000003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66.153800000000004</c:v>
                </c:pt>
                <c:pt idx="1">
                  <c:v>52</c:v>
                </c:pt>
                <c:pt idx="2">
                  <c:v>61.224499999999999</c:v>
                </c:pt>
                <c:pt idx="3">
                  <c:v>36.1111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57.731999999999999</c:v>
                </c:pt>
                <c:pt idx="1">
                  <c:v>45.652200000000001</c:v>
                </c:pt>
                <c:pt idx="2">
                  <c:v>57.142899999999997</c:v>
                </c:pt>
                <c:pt idx="3">
                  <c:v>41.176499999999997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47.107399999999998</c:v>
                </c:pt>
                <c:pt idx="1">
                  <c:v>46.956499999999998</c:v>
                </c:pt>
                <c:pt idx="2">
                  <c:v>60.8247</c:v>
                </c:pt>
                <c:pt idx="3">
                  <c:v>32.203400000000002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40.495899999999999</c:v>
                </c:pt>
                <c:pt idx="1">
                  <c:v>52.212400000000002</c:v>
                </c:pt>
                <c:pt idx="2">
                  <c:v>29.896899999999999</c:v>
                </c:pt>
                <c:pt idx="3">
                  <c:v>43.220300000000002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42.063499999999998</c:v>
                </c:pt>
                <c:pt idx="1">
                  <c:v>48.630099999999999</c:v>
                </c:pt>
                <c:pt idx="2">
                  <c:v>39.622599999999998</c:v>
                </c:pt>
                <c:pt idx="3">
                  <c:v>35.714300000000001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34.883699999999997</c:v>
                </c:pt>
                <c:pt idx="1">
                  <c:v>39.864899999999999</c:v>
                </c:pt>
                <c:pt idx="2">
                  <c:v>41.8367</c:v>
                </c:pt>
                <c:pt idx="3">
                  <c:v>47.706400000000002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44.329900000000002</c:v>
                </c:pt>
                <c:pt idx="1">
                  <c:v>57.664200000000001</c:v>
                </c:pt>
                <c:pt idx="2">
                  <c:v>37.036999999999999</c:v>
                </c:pt>
                <c:pt idx="3">
                  <c:v>42.142899999999997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40.495899999999999</c:v>
                </c:pt>
                <c:pt idx="1">
                  <c:v>52.212400000000002</c:v>
                </c:pt>
                <c:pt idx="2">
                  <c:v>29.896899999999999</c:v>
                </c:pt>
                <c:pt idx="3">
                  <c:v>43.220300000000002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13.333299999999999</c:v>
                </c:pt>
                <c:pt idx="1">
                  <c:v>18.421099999999999</c:v>
                </c:pt>
                <c:pt idx="2">
                  <c:v>9.2783999999999995</c:v>
                </c:pt>
                <c:pt idx="3">
                  <c:v>15.254200000000001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6.5574000000000003</c:v>
                </c:pt>
                <c:pt idx="1">
                  <c:v>11.4458</c:v>
                </c:pt>
                <c:pt idx="2">
                  <c:v>5.8823999999999996</c:v>
                </c:pt>
                <c:pt idx="3">
                  <c:v>10.416700000000001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7.1429</c:v>
                </c:pt>
                <c:pt idx="1">
                  <c:v>11.5646</c:v>
                </c:pt>
                <c:pt idx="2">
                  <c:v>5.6604000000000001</c:v>
                </c:pt>
                <c:pt idx="3">
                  <c:v>23.4694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7.7519</c:v>
                </c:pt>
                <c:pt idx="1">
                  <c:v>7.8947000000000003</c:v>
                </c:pt>
                <c:pt idx="2">
                  <c:v>8.0808</c:v>
                </c:pt>
                <c:pt idx="3">
                  <c:v>23.148099999999999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9.2783999999999995</c:v>
                </c:pt>
                <c:pt idx="1">
                  <c:v>18.840599999999998</c:v>
                </c:pt>
                <c:pt idx="2">
                  <c:v>11.1111</c:v>
                </c:pt>
                <c:pt idx="3">
                  <c:v>22.302199999999999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13.333299999999999</c:v>
                </c:pt>
                <c:pt idx="1">
                  <c:v>18.421099999999999</c:v>
                </c:pt>
                <c:pt idx="2">
                  <c:v>9.2783999999999995</c:v>
                </c:pt>
                <c:pt idx="3">
                  <c:v>15.254200000000001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16.101700000000001</c:v>
                </c:pt>
                <c:pt idx="1">
                  <c:v>36.036000000000001</c:v>
                </c:pt>
                <c:pt idx="2">
                  <c:v>12.5</c:v>
                </c:pt>
                <c:pt idx="3">
                  <c:v>35.593200000000003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82.786900000000003</c:v>
                </c:pt>
                <c:pt idx="1">
                  <c:v>87.719300000000004</c:v>
                </c:pt>
                <c:pt idx="2">
                  <c:v>84.536100000000005</c:v>
                </c:pt>
                <c:pt idx="3">
                  <c:v>88.709699999999998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9.375</c:v>
                </c:pt>
                <c:pt idx="1">
                  <c:v>18.3673</c:v>
                </c:pt>
                <c:pt idx="2">
                  <c:v>7.1429</c:v>
                </c:pt>
                <c:pt idx="3">
                  <c:v>29.906500000000001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13.0435</c:v>
                </c:pt>
                <c:pt idx="1">
                  <c:v>27.480899999999998</c:v>
                </c:pt>
                <c:pt idx="2">
                  <c:v>16.666699999999999</c:v>
                </c:pt>
                <c:pt idx="3">
                  <c:v>23.913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16.101700000000001</c:v>
                </c:pt>
                <c:pt idx="1">
                  <c:v>36.036000000000001</c:v>
                </c:pt>
                <c:pt idx="2">
                  <c:v>12.5</c:v>
                </c:pt>
                <c:pt idx="3">
                  <c:v>35.593200000000003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58.677700000000002</c:v>
                </c:pt>
                <c:pt idx="1">
                  <c:v>58.260899999999999</c:v>
                </c:pt>
                <c:pt idx="2">
                  <c:v>45.360799999999998</c:v>
                </c:pt>
                <c:pt idx="3">
                  <c:v>72.268900000000002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44.329900000000002</c:v>
                </c:pt>
                <c:pt idx="1">
                  <c:v>65</c:v>
                </c:pt>
                <c:pt idx="2">
                  <c:v>48.148099999999999</c:v>
                </c:pt>
                <c:pt idx="3">
                  <c:v>62.857100000000003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58.677700000000002</c:v>
                </c:pt>
                <c:pt idx="1">
                  <c:v>58.260899999999999</c:v>
                </c:pt>
                <c:pt idx="2">
                  <c:v>45.360799999999998</c:v>
                </c:pt>
                <c:pt idx="3">
                  <c:v>72.268900000000002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47.933900000000001</c:v>
                </c:pt>
                <c:pt idx="1">
                  <c:v>65.517200000000003</c:v>
                </c:pt>
                <c:pt idx="2">
                  <c:v>50.515500000000003</c:v>
                </c:pt>
                <c:pt idx="3">
                  <c:v>53.781500000000001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59.239100000000001</c:v>
                </c:pt>
                <c:pt idx="1">
                  <c:v>45.180700000000002</c:v>
                </c:pt>
                <c:pt idx="2">
                  <c:v>52</c:v>
                </c:pt>
                <c:pt idx="3">
                  <c:v>56.701000000000001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58.593800000000002</c:v>
                </c:pt>
                <c:pt idx="1">
                  <c:v>53.424700000000001</c:v>
                </c:pt>
                <c:pt idx="2">
                  <c:v>48.113199999999999</c:v>
                </c:pt>
                <c:pt idx="3">
                  <c:v>53.535400000000003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c:v>
                </c:pt>
                <c:pt idx="1">
                  <c:v>56.862699999999997</c:v>
                </c:pt>
                <c:pt idx="2">
                  <c:v>54.545499999999997</c:v>
                </c:pt>
                <c:pt idx="3">
                  <c:v>54.545499999999997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47.474699999999999</c:v>
                </c:pt>
                <c:pt idx="1">
                  <c:v>51.428600000000003</c:v>
                </c:pt>
                <c:pt idx="2">
                  <c:v>54.629600000000003</c:v>
                </c:pt>
                <c:pt idx="3">
                  <c:v>51.063800000000001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47.933900000000001</c:v>
                </c:pt>
                <c:pt idx="1">
                  <c:v>65.517200000000003</c:v>
                </c:pt>
                <c:pt idx="2">
                  <c:v>50.515500000000003</c:v>
                </c:pt>
                <c:pt idx="3">
                  <c:v>53.781500000000001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68.594999999999999</c:v>
                </c:pt>
                <c:pt idx="1">
                  <c:v>80.172399999999996</c:v>
                </c:pt>
                <c:pt idx="2">
                  <c:v>68.041200000000003</c:v>
                </c:pt>
                <c:pt idx="3">
                  <c:v>78.151300000000006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73.369600000000005</c:v>
                </c:pt>
                <c:pt idx="1">
                  <c:v>71.515199999999993</c:v>
                </c:pt>
                <c:pt idx="2">
                  <c:v>58.823500000000003</c:v>
                </c:pt>
                <c:pt idx="3">
                  <c:v>72.164900000000003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70.3125</c:v>
                </c:pt>
                <c:pt idx="1">
                  <c:v>78.911600000000007</c:v>
                </c:pt>
                <c:pt idx="2">
                  <c:v>63.207500000000003</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75.572500000000005</c:v>
                </c:pt>
                <c:pt idx="1">
                  <c:v>74.509799999999998</c:v>
                </c:pt>
                <c:pt idx="2">
                  <c:v>62.626300000000001</c:v>
                </c:pt>
                <c:pt idx="3">
                  <c:v>75.229399999999998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72.7273</c:v>
                </c:pt>
                <c:pt idx="1">
                  <c:v>70.422499999999999</c:v>
                </c:pt>
                <c:pt idx="2">
                  <c:v>71.028000000000006</c:v>
                </c:pt>
                <c:pt idx="3">
                  <c:v>73.571399999999997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68.594999999999999</c:v>
                </c:pt>
                <c:pt idx="1">
                  <c:v>80.172399999999996</c:v>
                </c:pt>
                <c:pt idx="2">
                  <c:v>68.041200000000003</c:v>
                </c:pt>
                <c:pt idx="3">
                  <c:v>78.151300000000006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64.462800000000001</c:v>
                </c:pt>
                <c:pt idx="1">
                  <c:v>74.137900000000002</c:v>
                </c:pt>
                <c:pt idx="2">
                  <c:v>71.875</c:v>
                </c:pt>
                <c:pt idx="3">
                  <c:v>69.421499999999995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73.015900000000002</c:v>
                </c:pt>
                <c:pt idx="1">
                  <c:v>76.551699999999997</c:v>
                </c:pt>
                <c:pt idx="2">
                  <c:v>75.238100000000003</c:v>
                </c:pt>
                <c:pt idx="3">
                  <c:v>83.168300000000002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74.615399999999994</c:v>
                </c:pt>
                <c:pt idx="1">
                  <c:v>85.333299999999994</c:v>
                </c:pt>
                <c:pt idx="2">
                  <c:v>70.707099999999997</c:v>
                </c:pt>
                <c:pt idx="3">
                  <c:v>79.090900000000005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c:v>
                </c:pt>
                <c:pt idx="1">
                  <c:v>75.886499999999998</c:v>
                </c:pt>
                <c:pt idx="2">
                  <c:v>74.766400000000004</c:v>
                </c:pt>
                <c:pt idx="3">
                  <c:v>77.305000000000007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64.462800000000001</c:v>
                </c:pt>
                <c:pt idx="1">
                  <c:v>74.137900000000002</c:v>
                </c:pt>
                <c:pt idx="2">
                  <c:v>71.875</c:v>
                </c:pt>
                <c:pt idx="3">
                  <c:v>69.421499999999995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66.942099999999996</c:v>
                </c:pt>
                <c:pt idx="1">
                  <c:v>70.689700000000002</c:v>
                </c:pt>
                <c:pt idx="2">
                  <c:v>76.041700000000006</c:v>
                </c:pt>
                <c:pt idx="3">
                  <c:v>74.166700000000006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81.147499999999994</c:v>
                </c:pt>
                <c:pt idx="1">
                  <c:v>86.725700000000003</c:v>
                </c:pt>
                <c:pt idx="2">
                  <c:v>86.597899999999996</c:v>
                </c:pt>
                <c:pt idx="3">
                  <c:v>88.617900000000006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83.018900000000002</c:v>
                </c:pt>
                <c:pt idx="1">
                  <c:v>82.170500000000004</c:v>
                </c:pt>
                <c:pt idx="2">
                  <c:v>73.255799999999994</c:v>
                </c:pt>
                <c:pt idx="3">
                  <c:v>78.823499999999996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78.899100000000004</c:v>
                </c:pt>
                <c:pt idx="1">
                  <c:v>80.468800000000002</c:v>
                </c:pt>
                <c:pt idx="2">
                  <c:v>75.609800000000007</c:v>
                </c:pt>
                <c:pt idx="3">
                  <c:v>66.304299999999998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72.7273</c:v>
                </c:pt>
                <c:pt idx="1">
                  <c:v>80.851100000000002</c:v>
                </c:pt>
                <c:pt idx="2">
                  <c:v>62.963000000000001</c:v>
                </c:pt>
                <c:pt idx="3">
                  <c:v>68.571399999999997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66.942099999999996</c:v>
                </c:pt>
                <c:pt idx="1">
                  <c:v>70.689700000000002</c:v>
                </c:pt>
                <c:pt idx="2">
                  <c:v>76.041700000000006</c:v>
                </c:pt>
                <c:pt idx="3">
                  <c:v>74.166700000000006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Värnamo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57.055199999999999</c:v>
                </c:pt>
                <c:pt idx="1">
                  <c:v>22.699400000000001</c:v>
                </c:pt>
                <c:pt idx="2">
                  <c:v>14.7239</c:v>
                </c:pt>
                <c:pt idx="3">
                  <c:v>17.791399999999999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Värnamo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32.653100000000002</c:v>
                </c:pt>
                <c:pt idx="1">
                  <c:v>30.612200000000001</c:v>
                </c:pt>
                <c:pt idx="2">
                  <c:v>27.210899999999999</c:v>
                </c:pt>
                <c:pt idx="3">
                  <c:v>22.449000000000002</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Värnamo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75.961500000000001</c:v>
                </c:pt>
                <c:pt idx="1">
                  <c:v>47.115400000000001</c:v>
                </c:pt>
                <c:pt idx="2">
                  <c:v>8.6538000000000004</c:v>
                </c:pt>
                <c:pt idx="3">
                  <c:v>2.8845999999999998</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Värnamo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64.878</c:v>
                </c:pt>
                <c:pt idx="1">
                  <c:v>32.682899999999997</c:v>
                </c:pt>
                <c:pt idx="2">
                  <c:v>6.8292999999999999</c:v>
                </c:pt>
                <c:pt idx="3">
                  <c:v>6.3414999999999999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6.6666999999999996</c:v>
                </c:pt>
                <c:pt idx="1">
                  <c:v>10.256399999999999</c:v>
                </c:pt>
                <c:pt idx="2">
                  <c:v>13.402100000000001</c:v>
                </c:pt>
                <c:pt idx="3">
                  <c:v>15.5738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7.6502999999999997</c:v>
                </c:pt>
                <c:pt idx="1">
                  <c:v>7.8312999999999997</c:v>
                </c:pt>
                <c:pt idx="2">
                  <c:v>27.451000000000001</c:v>
                </c:pt>
                <c:pt idx="3">
                  <c:v>25.773199999999999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10.4</c:v>
                </c:pt>
                <c:pt idx="1">
                  <c:v>5.5171999999999999</c:v>
                </c:pt>
                <c:pt idx="2">
                  <c:v>18.867899999999999</c:v>
                </c:pt>
                <c:pt idx="3">
                  <c:v>22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9.9237000000000002</c:v>
                </c:pt>
                <c:pt idx="1">
                  <c:v>6.5789</c:v>
                </c:pt>
                <c:pt idx="2">
                  <c:v>23.4694</c:v>
                </c:pt>
                <c:pt idx="3">
                  <c:v>20.183499999999999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7.0796000000000001</c:v>
                </c:pt>
                <c:pt idx="1">
                  <c:v>7.7922000000000002</c:v>
                </c:pt>
                <c:pt idx="2">
                  <c:v>13.986000000000001</c:v>
                </c:pt>
                <c:pt idx="3">
                  <c:v>16.9697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6.6666999999999996</c:v>
                </c:pt>
                <c:pt idx="1">
                  <c:v>10.256399999999999</c:v>
                </c:pt>
                <c:pt idx="2">
                  <c:v>13.402100000000001</c:v>
                </c:pt>
                <c:pt idx="3">
                  <c:v>15.5738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14.875999999999999</c:v>
                </c:pt>
                <c:pt idx="1">
                  <c:v>16.2393</c:v>
                </c:pt>
                <c:pt idx="2">
                  <c:v>17.5258</c:v>
                </c:pt>
                <c:pt idx="3">
                  <c:v>29.508199999999999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6.6265000000000001</c:v>
                </c:pt>
                <c:pt idx="3">
                  <c:v>23.958300000000001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4.1666999999999996</c:v>
                </c:pt>
                <c:pt idx="3">
                  <c:v>26.262599999999999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4.6052999999999997</c:v>
                </c:pt>
                <c:pt idx="3">
                  <c:v>22.0183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3.5714000000000001</c:v>
                </c:pt>
                <c:pt idx="1">
                  <c:v>14.102600000000001</c:v>
                </c:pt>
                <c:pt idx="2">
                  <c:v>14.1844</c:v>
                </c:pt>
                <c:pt idx="3">
                  <c:v>29.090900000000001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14.875999999999999</c:v>
                </c:pt>
                <c:pt idx="1">
                  <c:v>16.2393</c:v>
                </c:pt>
                <c:pt idx="2">
                  <c:v>17.5258</c:v>
                </c:pt>
                <c:pt idx="3">
                  <c:v>29.508199999999999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19.166699999999999</c:v>
                </c:pt>
                <c:pt idx="1">
                  <c:v>20.512799999999999</c:v>
                </c:pt>
                <c:pt idx="2">
                  <c:v>18.556699999999999</c:v>
                </c:pt>
                <c:pt idx="3">
                  <c:v>27.049199999999999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23.140499999999999</c:v>
                </c:pt>
                <c:pt idx="1">
                  <c:v>19.8276</c:v>
                </c:pt>
                <c:pt idx="2">
                  <c:v>29.896899999999999</c:v>
                </c:pt>
                <c:pt idx="3">
                  <c:v>24.590199999999999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7.8739999999999997</c:v>
                </c:pt>
                <c:pt idx="1">
                  <c:v>8.2192000000000007</c:v>
                </c:pt>
                <c:pt idx="3">
                  <c:v>6.1223999999999998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8.3969000000000005</c:v>
                </c:pt>
                <c:pt idx="1">
                  <c:v>9.9337999999999997</c:v>
                </c:pt>
                <c:pt idx="2">
                  <c:v>10.101000000000001</c:v>
                </c:pt>
                <c:pt idx="3">
                  <c:v>23.853200000000001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3.2258</c:v>
                </c:pt>
                <c:pt idx="2">
                  <c:v>3.4965000000000002</c:v>
                </c:pt>
                <c:pt idx="3">
                  <c:v>7.9268000000000001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23.140499999999999</c:v>
                </c:pt>
                <c:pt idx="1">
                  <c:v>19.8276</c:v>
                </c:pt>
                <c:pt idx="2">
                  <c:v>29.896899999999999</c:v>
                </c:pt>
                <c:pt idx="3">
                  <c:v>24.590199999999999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Värnamo kommun</c:v>
                  </c:pt>
                  <c:pt idx="1">
                    <c:v>Jönköpings län</c:v>
                  </c:pt>
                  <c:pt idx="2">
                    <c:v>Värnamo kommun</c:v>
                  </c:pt>
                  <c:pt idx="3">
                    <c:v>Jönköpings län</c:v>
                  </c:pt>
                  <c:pt idx="4">
                    <c:v>Värnamo kommun</c:v>
                  </c:pt>
                  <c:pt idx="5">
                    <c:v>Jönköpings län</c:v>
                  </c:pt>
                  <c:pt idx="6">
                    <c:v>Värnamo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72.131100000000004</c:v>
                </c:pt>
                <c:pt idx="1">
                  <c:v>72.750500000000002</c:v>
                </c:pt>
                <c:pt idx="2">
                  <c:v>63.247900000000001</c:v>
                </c:pt>
                <c:pt idx="3">
                  <c:v>71.318299999999994</c:v>
                </c:pt>
                <c:pt idx="4">
                  <c:v>64.948499999999996</c:v>
                </c:pt>
                <c:pt idx="5">
                  <c:v>70.445300000000003</c:v>
                </c:pt>
                <c:pt idx="6">
                  <c:v>72.580600000000004</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Värnamo kommun</c:v>
                  </c:pt>
                  <c:pt idx="1">
                    <c:v>Jönköpings län</c:v>
                  </c:pt>
                  <c:pt idx="2">
                    <c:v>Värnamo kommun</c:v>
                  </c:pt>
                  <c:pt idx="3">
                    <c:v>Jönköpings län</c:v>
                  </c:pt>
                  <c:pt idx="4">
                    <c:v>Värnamo kommun</c:v>
                  </c:pt>
                  <c:pt idx="5">
                    <c:v>Jönköpings län</c:v>
                  </c:pt>
                  <c:pt idx="6">
                    <c:v>Värnamo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15.5738</c:v>
                </c:pt>
                <c:pt idx="1">
                  <c:v>9.7001000000000008</c:v>
                </c:pt>
                <c:pt idx="2">
                  <c:v>13.6752</c:v>
                </c:pt>
                <c:pt idx="3">
                  <c:v>9.7105999999999995</c:v>
                </c:pt>
                <c:pt idx="4">
                  <c:v>21.6495</c:v>
                </c:pt>
                <c:pt idx="5">
                  <c:v>10.1889</c:v>
                </c:pt>
                <c:pt idx="6">
                  <c:v>14.5161</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Värnamo kommun</c:v>
                  </c:pt>
                  <c:pt idx="1">
                    <c:v>Jönköpings län</c:v>
                  </c:pt>
                  <c:pt idx="2">
                    <c:v>Värnamo kommun</c:v>
                  </c:pt>
                  <c:pt idx="3">
                    <c:v>Jönköpings län</c:v>
                  </c:pt>
                  <c:pt idx="4">
                    <c:v>Värnamo kommun</c:v>
                  </c:pt>
                  <c:pt idx="5">
                    <c:v>Jönköpings län</c:v>
                  </c:pt>
                  <c:pt idx="6">
                    <c:v>Värnamo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12.2951</c:v>
                </c:pt>
                <c:pt idx="1">
                  <c:v>17.996200000000002</c:v>
                </c:pt>
                <c:pt idx="2">
                  <c:v>23.076899999999998</c:v>
                </c:pt>
                <c:pt idx="3">
                  <c:v>19.2926</c:v>
                </c:pt>
                <c:pt idx="4">
                  <c:v>13.402100000000001</c:v>
                </c:pt>
                <c:pt idx="5">
                  <c:v>19.770600000000002</c:v>
                </c:pt>
                <c:pt idx="6">
                  <c:v>13.7097</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14.166700000000001</c:v>
                </c:pt>
                <c:pt idx="1">
                  <c:v>11.9658</c:v>
                </c:pt>
                <c:pt idx="2">
                  <c:v>20.618600000000001</c:v>
                </c:pt>
                <c:pt idx="3">
                  <c:v>27.8689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11.413</c:v>
                </c:pt>
                <c:pt idx="1">
                  <c:v>22.424199999999999</c:v>
                </c:pt>
                <c:pt idx="2">
                  <c:v>25.490200000000002</c:v>
                </c:pt>
                <c:pt idx="3">
                  <c:v>37.113399999999999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14.960599999999999</c:v>
                </c:pt>
                <c:pt idx="1">
                  <c:v>12.328799999999999</c:v>
                </c:pt>
                <c:pt idx="2">
                  <c:v>20</c:v>
                </c:pt>
                <c:pt idx="3">
                  <c:v>37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13.740500000000001</c:v>
                </c:pt>
                <c:pt idx="1">
                  <c:v>14.473699999999999</c:v>
                </c:pt>
                <c:pt idx="2">
                  <c:v>30.303000000000001</c:v>
                </c:pt>
                <c:pt idx="3">
                  <c:v>30.909099999999999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8.9285999999999994</c:v>
                </c:pt>
                <c:pt idx="1">
                  <c:v>19.230799999999999</c:v>
                </c:pt>
                <c:pt idx="2">
                  <c:v>27.2727</c:v>
                </c:pt>
                <c:pt idx="3">
                  <c:v>28.6585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14.166700000000001</c:v>
                </c:pt>
                <c:pt idx="1">
                  <c:v>11.9658</c:v>
                </c:pt>
                <c:pt idx="2">
                  <c:v>20.618600000000001</c:v>
                </c:pt>
                <c:pt idx="3">
                  <c:v>27.8689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40.495899999999999</c:v>
                </c:pt>
                <c:pt idx="1">
                  <c:v>30.1724</c:v>
                </c:pt>
                <c:pt idx="2">
                  <c:v>60.8247</c:v>
                </c:pt>
                <c:pt idx="3">
                  <c:v>62.809899999999999</c:v>
                </c:pt>
              </c:numCache>
            </c:numRef>
          </c:val>
          <c:extLst>
            <c:ext xmlns:c16="http://schemas.microsoft.com/office/drawing/2014/chart" uri="{C3380CC4-5D6E-409C-BE32-E72D297353CC}">
              <c16:uniqueId val="{00000000-13D1-40B9-8B28-58A65E829F19}"/>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13D1-40B9-8B28-58A65E829F19}"/>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t>
            </a:r>
            <a:r>
              <a:rPr lang="sv-SE" dirty="0" smtClean="0"/>
              <a:t>alkohol någon gång </a:t>
            </a:r>
            <a:r>
              <a:rPr lang="sv-SE" dirty="0"/>
              <a:t>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24.456499999999998</c:v>
                </c:pt>
                <c:pt idx="1">
                  <c:v>25.6098</c:v>
                </c:pt>
                <c:pt idx="2">
                  <c:v>68.627499999999998</c:v>
                </c:pt>
                <c:pt idx="3">
                  <c:v>61.458300000000001</c:v>
                </c:pt>
              </c:numCache>
            </c:numRef>
          </c:val>
          <c:extLst>
            <c:ext xmlns:c16="http://schemas.microsoft.com/office/drawing/2014/chart" uri="{C3380CC4-5D6E-409C-BE32-E72D297353CC}">
              <c16:uniqueId val="{00000000-36BF-4BC8-84D6-78881B57CD95}"/>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23.4375</c:v>
                </c:pt>
                <c:pt idx="1">
                  <c:v>21.232900000000001</c:v>
                </c:pt>
                <c:pt idx="2">
                  <c:v>66.037700000000001</c:v>
                </c:pt>
                <c:pt idx="3">
                  <c:v>61</c:v>
                </c:pt>
              </c:numCache>
            </c:numRef>
          </c:val>
          <c:extLst>
            <c:ext xmlns:c16="http://schemas.microsoft.com/office/drawing/2014/chart" uri="{C3380CC4-5D6E-409C-BE32-E72D297353CC}">
              <c16:uniqueId val="{00000001-36BF-4BC8-84D6-78881B57CD95}"/>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29.4574</c:v>
                </c:pt>
                <c:pt idx="1">
                  <c:v>20.529800000000002</c:v>
                </c:pt>
                <c:pt idx="2">
                  <c:v>72.7273</c:v>
                </c:pt>
                <c:pt idx="3">
                  <c:v>58.333300000000001</c:v>
                </c:pt>
              </c:numCache>
            </c:numRef>
          </c:val>
          <c:extLst>
            <c:ext xmlns:c16="http://schemas.microsoft.com/office/drawing/2014/chart" uri="{C3380CC4-5D6E-409C-BE32-E72D297353CC}">
              <c16:uniqueId val="{00000002-36BF-4BC8-84D6-78881B57CD95}"/>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30.0885</c:v>
                </c:pt>
                <c:pt idx="1">
                  <c:v>37.012999999999998</c:v>
                </c:pt>
                <c:pt idx="2">
                  <c:v>67.8322</c:v>
                </c:pt>
                <c:pt idx="3">
                  <c:v>60.122700000000002</c:v>
                </c:pt>
              </c:numCache>
            </c:numRef>
          </c:val>
          <c:extLst>
            <c:ext xmlns:c16="http://schemas.microsoft.com/office/drawing/2014/chart" uri="{C3380CC4-5D6E-409C-BE32-E72D297353CC}">
              <c16:uniqueId val="{00000003-36BF-4BC8-84D6-78881B57CD95}"/>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40.495899999999999</c:v>
                </c:pt>
                <c:pt idx="1">
                  <c:v>30.1724</c:v>
                </c:pt>
                <c:pt idx="2">
                  <c:v>60.8247</c:v>
                </c:pt>
                <c:pt idx="3">
                  <c:v>62.809899999999999</c:v>
                </c:pt>
              </c:numCache>
            </c:numRef>
          </c:val>
          <c:extLst>
            <c:ext xmlns:c16="http://schemas.microsoft.com/office/drawing/2014/chart" uri="{C3380CC4-5D6E-409C-BE32-E72D297353CC}">
              <c16:uniqueId val="{00000004-36BF-4BC8-84D6-78881B57CD95}"/>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18.181799999999999</c:v>
                </c:pt>
                <c:pt idx="1">
                  <c:v>12.069000000000001</c:v>
                </c:pt>
                <c:pt idx="2">
                  <c:v>32.989699999999999</c:v>
                </c:pt>
                <c:pt idx="3">
                  <c:v>35.537199999999999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10.3261</c:v>
                </c:pt>
                <c:pt idx="1">
                  <c:v>7.3170999999999999</c:v>
                </c:pt>
                <c:pt idx="2">
                  <c:v>43.137300000000003</c:v>
                </c:pt>
                <c:pt idx="3">
                  <c:v>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8.5937999999999999</c:v>
                </c:pt>
                <c:pt idx="1">
                  <c:v>4.7945000000000002</c:v>
                </c:pt>
                <c:pt idx="2">
                  <c:v>32.075499999999998</c:v>
                </c:pt>
                <c:pt idx="3">
                  <c:v>35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10.8527</c:v>
                </c:pt>
                <c:pt idx="1">
                  <c:v>5.298</c:v>
                </c:pt>
                <c:pt idx="2">
                  <c:v>36.363599999999998</c:v>
                </c:pt>
                <c:pt idx="3">
                  <c:v>31.4815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8.8496000000000006</c:v>
                </c:pt>
                <c:pt idx="1">
                  <c:v>13.6364</c:v>
                </c:pt>
                <c:pt idx="2">
                  <c:v>27.972000000000001</c:v>
                </c:pt>
                <c:pt idx="3">
                  <c:v>31.2883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18.181799999999999</c:v>
                </c:pt>
                <c:pt idx="1">
                  <c:v>12.069000000000001</c:v>
                </c:pt>
                <c:pt idx="2">
                  <c:v>32.989699999999999</c:v>
                </c:pt>
                <c:pt idx="3">
                  <c:v>35.537199999999999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11.5702</c:v>
                </c:pt>
                <c:pt idx="1">
                  <c:v>14.655200000000001</c:v>
                </c:pt>
                <c:pt idx="2">
                  <c:v>45.360799999999998</c:v>
                </c:pt>
                <c:pt idx="3">
                  <c:v>51.239699999999999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6.5217000000000001</c:v>
                </c:pt>
                <c:pt idx="1">
                  <c:v>10.3659</c:v>
                </c:pt>
                <c:pt idx="2">
                  <c:v>39.215699999999998</c:v>
                </c:pt>
                <c:pt idx="3">
                  <c:v>42.708300000000001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11.7188</c:v>
                </c:pt>
                <c:pt idx="1">
                  <c:v>6.8493000000000004</c:v>
                </c:pt>
                <c:pt idx="2">
                  <c:v>34.905700000000003</c:v>
                </c:pt>
                <c:pt idx="3">
                  <c:v>45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11.6279</c:v>
                </c:pt>
                <c:pt idx="1">
                  <c:v>5.9603000000000002</c:v>
                </c:pt>
                <c:pt idx="2">
                  <c:v>44.444400000000002</c:v>
                </c:pt>
                <c:pt idx="3">
                  <c:v>37.963000000000001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8.8496000000000006</c:v>
                </c:pt>
                <c:pt idx="1">
                  <c:v>20.129899999999999</c:v>
                </c:pt>
                <c:pt idx="2">
                  <c:v>35.664299999999997</c:v>
                </c:pt>
                <c:pt idx="3">
                  <c:v>41.717799999999997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11.5702</c:v>
                </c:pt>
                <c:pt idx="1">
                  <c:v>14.655200000000001</c:v>
                </c:pt>
                <c:pt idx="2">
                  <c:v>45.360799999999998</c:v>
                </c:pt>
                <c:pt idx="3">
                  <c:v>51.239699999999999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11.5702</c:v>
                </c:pt>
                <c:pt idx="1">
                  <c:v>15.517200000000001</c:v>
                </c:pt>
                <c:pt idx="2">
                  <c:v>24.7423</c:v>
                </c:pt>
                <c:pt idx="3">
                  <c:v>23.966899999999999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5.4687999999999999</c:v>
                </c:pt>
                <c:pt idx="1">
                  <c:v>6.1643999999999997</c:v>
                </c:pt>
                <c:pt idx="2">
                  <c:v>19.811299999999999</c:v>
                </c:pt>
                <c:pt idx="3">
                  <c:v>22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8.5271000000000008</c:v>
                </c:pt>
                <c:pt idx="1">
                  <c:v>6.6224999999999996</c:v>
                </c:pt>
                <c:pt idx="2">
                  <c:v>21.2121</c:v>
                </c:pt>
                <c:pt idx="3">
                  <c:v>30.555599999999998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15.0442</c:v>
                </c:pt>
                <c:pt idx="1">
                  <c:v>11.6883</c:v>
                </c:pt>
                <c:pt idx="2">
                  <c:v>25.174800000000001</c:v>
                </c:pt>
                <c:pt idx="3">
                  <c:v>20.2454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11.5702</c:v>
                </c:pt>
                <c:pt idx="1">
                  <c:v>15.517200000000001</c:v>
                </c:pt>
                <c:pt idx="2">
                  <c:v>24.7423</c:v>
                </c:pt>
                <c:pt idx="3">
                  <c:v>23.966899999999999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57.851199999999999</c:v>
                </c:pt>
                <c:pt idx="1">
                  <c:v>87.179500000000004</c:v>
                </c:pt>
                <c:pt idx="2">
                  <c:v>67.010300000000001</c:v>
                </c:pt>
                <c:pt idx="3">
                  <c:v>88.8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11.5702</c:v>
                </c:pt>
                <c:pt idx="1">
                  <c:v>11.403499999999999</c:v>
                </c:pt>
                <c:pt idx="2">
                  <c:v>25</c:v>
                </c:pt>
                <c:pt idx="3">
                  <c:v>22.881399999999999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5.9782999999999999</c:v>
                </c:pt>
                <c:pt idx="1">
                  <c:v>15.662699999999999</c:v>
                </c:pt>
                <c:pt idx="2">
                  <c:v>17.647099999999998</c:v>
                </c:pt>
                <c:pt idx="3">
                  <c:v>26.804099999999998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8.5937999999999999</c:v>
                </c:pt>
                <c:pt idx="1">
                  <c:v>13.8889</c:v>
                </c:pt>
                <c:pt idx="2">
                  <c:v>20.952400000000001</c:v>
                </c:pt>
                <c:pt idx="3">
                  <c:v>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10.077500000000001</c:v>
                </c:pt>
                <c:pt idx="1">
                  <c:v>10.596</c:v>
                </c:pt>
                <c:pt idx="2">
                  <c:v>23.4694</c:v>
                </c:pt>
                <c:pt idx="3">
                  <c:v>35.514000000000003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8.9285999999999994</c:v>
                </c:pt>
                <c:pt idx="1">
                  <c:v>19.480499999999999</c:v>
                </c:pt>
                <c:pt idx="2">
                  <c:v>21.126799999999999</c:v>
                </c:pt>
                <c:pt idx="3">
                  <c:v>26.8293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11.5702</c:v>
                </c:pt>
                <c:pt idx="1">
                  <c:v>11.403499999999999</c:v>
                </c:pt>
                <c:pt idx="2">
                  <c:v>25</c:v>
                </c:pt>
                <c:pt idx="3">
                  <c:v>22.881399999999999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9.3219999999999992</c:v>
                </c:pt>
                <c:pt idx="1">
                  <c:v>20.1754</c:v>
                </c:pt>
                <c:pt idx="2">
                  <c:v>11.578900000000001</c:v>
                </c:pt>
                <c:pt idx="3">
                  <c:v>27.8261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16.071400000000001</c:v>
                </c:pt>
                <c:pt idx="1">
                  <c:v>28.666699999999999</c:v>
                </c:pt>
                <c:pt idx="2">
                  <c:v>18.248200000000001</c:v>
                </c:pt>
                <c:pt idx="3">
                  <c:v>30.434799999999999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9.3219999999999992</c:v>
                </c:pt>
                <c:pt idx="1">
                  <c:v>20.1754</c:v>
                </c:pt>
                <c:pt idx="2">
                  <c:v>11.578900000000001</c:v>
                </c:pt>
                <c:pt idx="3">
                  <c:v>27.8261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42.5</c:v>
                </c:pt>
                <c:pt idx="1">
                  <c:v>45</c:v>
                </c:pt>
                <c:pt idx="2">
                  <c:v>12.5</c:v>
                </c:pt>
                <c:pt idx="3">
                  <c:v>80.165300000000002</c:v>
                </c:pt>
                <c:pt idx="4">
                  <c:v>9.9174000000000007</c:v>
                </c:pt>
                <c:pt idx="5">
                  <c:v>9.9174000000000007</c:v>
                </c:pt>
                <c:pt idx="6">
                  <c:v>86.666700000000006</c:v>
                </c:pt>
                <c:pt idx="7">
                  <c:v>10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53.043500000000002</c:v>
                </c:pt>
                <c:pt idx="1">
                  <c:v>37.391300000000001</c:v>
                </c:pt>
                <c:pt idx="2">
                  <c:v>9.5652000000000008</c:v>
                </c:pt>
                <c:pt idx="3">
                  <c:v>80</c:v>
                </c:pt>
                <c:pt idx="4">
                  <c:v>13.0435</c:v>
                </c:pt>
                <c:pt idx="5">
                  <c:v>6.9565000000000001</c:v>
                </c:pt>
                <c:pt idx="6">
                  <c:v>85.087699999999998</c:v>
                </c:pt>
                <c:pt idx="7">
                  <c:v>10.526300000000001</c:v>
                </c:pt>
                <c:pt idx="8">
                  <c:v>4.3860000000000001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25</c:v>
                </c:pt>
                <c:pt idx="1">
                  <c:v>26.041699999999999</c:v>
                </c:pt>
                <c:pt idx="2">
                  <c:v>48.958300000000001</c:v>
                </c:pt>
                <c:pt idx="3">
                  <c:v>45.360799999999998</c:v>
                </c:pt>
                <c:pt idx="4">
                  <c:v>14.433</c:v>
                </c:pt>
                <c:pt idx="5">
                  <c:v>40.206200000000003</c:v>
                </c:pt>
                <c:pt idx="6">
                  <c:v>61.855699999999999</c:v>
                </c:pt>
                <c:pt idx="7">
                  <c:v>21.6495</c:v>
                </c:pt>
                <c:pt idx="8">
                  <c:v>16.494800000000001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28.0702</c:v>
                </c:pt>
                <c:pt idx="1">
                  <c:v>25.438600000000001</c:v>
                </c:pt>
                <c:pt idx="2">
                  <c:v>46.491199999999999</c:v>
                </c:pt>
                <c:pt idx="3">
                  <c:v>43.3628</c:v>
                </c:pt>
                <c:pt idx="4">
                  <c:v>16.8142</c:v>
                </c:pt>
                <c:pt idx="5">
                  <c:v>39.823</c:v>
                </c:pt>
                <c:pt idx="6">
                  <c:v>53.636400000000002</c:v>
                </c:pt>
                <c:pt idx="7">
                  <c:v>17.2727</c:v>
                </c:pt>
                <c:pt idx="8">
                  <c:v>29.090900000000001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66.666700000000006</c:v>
                </c:pt>
                <c:pt idx="1">
                  <c:v>25.833300000000001</c:v>
                </c:pt>
                <c:pt idx="2">
                  <c:v>7.5</c:v>
                </c:pt>
                <c:pt idx="3">
                  <c:v>52.892600000000002</c:v>
                </c:pt>
                <c:pt idx="4">
                  <c:v>35.537199999999999</c:v>
                </c:pt>
                <c:pt idx="5">
                  <c:v>11.5702</c:v>
                </c:pt>
                <c:pt idx="6">
                  <c:v>90.082599999999999</c:v>
                </c:pt>
                <c:pt idx="7">
                  <c:v>9.0908999999999995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66.666700000000006</c:v>
                </c:pt>
                <c:pt idx="1">
                  <c:v>22.806999999999999</c:v>
                </c:pt>
                <c:pt idx="2">
                  <c:v>10.526300000000001</c:v>
                </c:pt>
                <c:pt idx="3">
                  <c:v>64.0351</c:v>
                </c:pt>
                <c:pt idx="4">
                  <c:v>25.438600000000001</c:v>
                </c:pt>
                <c:pt idx="5">
                  <c:v>10.526300000000001</c:v>
                </c:pt>
                <c:pt idx="6">
                  <c:v>90.434799999999996</c:v>
                </c:pt>
                <c:pt idx="7">
                  <c:v>7.8261000000000003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49.484499999999997</c:v>
                </c:pt>
                <c:pt idx="1">
                  <c:v>17.5258</c:v>
                </c:pt>
                <c:pt idx="2">
                  <c:v>32.989699999999999</c:v>
                </c:pt>
                <c:pt idx="3">
                  <c:v>37.5</c:v>
                </c:pt>
                <c:pt idx="4">
                  <c:v>9.375</c:v>
                </c:pt>
                <c:pt idx="5">
                  <c:v>53.125</c:v>
                </c:pt>
                <c:pt idx="6">
                  <c:v>79.166700000000006</c:v>
                </c:pt>
                <c:pt idx="8">
                  <c:v>17.708300000000001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41.228099999999998</c:v>
                </c:pt>
                <c:pt idx="1">
                  <c:v>28.947399999999998</c:v>
                </c:pt>
                <c:pt idx="2">
                  <c:v>29.8246</c:v>
                </c:pt>
                <c:pt idx="3">
                  <c:v>42.857100000000003</c:v>
                </c:pt>
                <c:pt idx="4">
                  <c:v>19.642900000000001</c:v>
                </c:pt>
                <c:pt idx="5">
                  <c:v>37.5</c:v>
                </c:pt>
                <c:pt idx="6">
                  <c:v>75.675700000000006</c:v>
                </c:pt>
                <c:pt idx="7">
                  <c:v>11.7117</c:v>
                </c:pt>
                <c:pt idx="8">
                  <c:v>12.6126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94.166700000000006</c:v>
                </c:pt>
                <c:pt idx="1">
                  <c:v>88.235299999999995</c:v>
                </c:pt>
                <c:pt idx="2">
                  <c:v>88.235299999999995</c:v>
                </c:pt>
                <c:pt idx="3">
                  <c:v>85</c:v>
                </c:pt>
                <c:pt idx="4">
                  <c:v>91.596599999999995</c:v>
                </c:pt>
                <c:pt idx="5">
                  <c:v>85</c:v>
                </c:pt>
                <c:pt idx="6">
                  <c:v>96.666700000000006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92.1053</c:v>
                </c:pt>
                <c:pt idx="1">
                  <c:v>89.380499999999998</c:v>
                </c:pt>
                <c:pt idx="2">
                  <c:v>87.719300000000004</c:v>
                </c:pt>
                <c:pt idx="3">
                  <c:v>80.531000000000006</c:v>
                </c:pt>
                <c:pt idx="4">
                  <c:v>90.265500000000003</c:v>
                </c:pt>
                <c:pt idx="5">
                  <c:v>81.578900000000004</c:v>
                </c:pt>
                <c:pt idx="6">
                  <c:v>94.736800000000002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92.708299999999994</c:v>
                </c:pt>
                <c:pt idx="1">
                  <c:v>84.375</c:v>
                </c:pt>
                <c:pt idx="2">
                  <c:v>84.210499999999996</c:v>
                </c:pt>
                <c:pt idx="3">
                  <c:v>63.157899999999998</c:v>
                </c:pt>
                <c:pt idx="4">
                  <c:v>83.333299999999994</c:v>
                </c:pt>
                <c:pt idx="5">
                  <c:v>80</c:v>
                </c:pt>
                <c:pt idx="6">
                  <c:v>94.736800000000002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88.392899999999997</c:v>
                </c:pt>
                <c:pt idx="1">
                  <c:v>85.454499999999996</c:v>
                </c:pt>
                <c:pt idx="2">
                  <c:v>76.576599999999999</c:v>
                </c:pt>
                <c:pt idx="3">
                  <c:v>59.459499999999998</c:v>
                </c:pt>
                <c:pt idx="4">
                  <c:v>74.545500000000004</c:v>
                </c:pt>
                <c:pt idx="5">
                  <c:v>72.972999999999999</c:v>
                </c:pt>
                <c:pt idx="6">
                  <c:v>90.909099999999995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10.9244</c:v>
                </c:pt>
                <c:pt idx="1">
                  <c:v>31.531500000000001</c:v>
                </c:pt>
                <c:pt idx="2">
                  <c:v>8.5106000000000002</c:v>
                </c:pt>
                <c:pt idx="3">
                  <c:v>39.4495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36.128999999999998</c:v>
                </c:pt>
                <c:pt idx="2">
                  <c:v>4.1958000000000002</c:v>
                </c:pt>
                <c:pt idx="3">
                  <c:v>32.298099999999998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10.9244</c:v>
                </c:pt>
                <c:pt idx="1">
                  <c:v>31.531500000000001</c:v>
                </c:pt>
                <c:pt idx="2">
                  <c:v>8.5106000000000002</c:v>
                </c:pt>
                <c:pt idx="3">
                  <c:v>39.4495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4.0983999999999998</c:v>
                </c:pt>
                <c:pt idx="1">
                  <c:v>13.6752</c:v>
                </c:pt>
                <c:pt idx="2">
                  <c:v>0</c:v>
                </c:pt>
                <c:pt idx="3">
                  <c:v>33.6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81.868099999999998</c:v>
                </c:pt>
                <c:pt idx="1">
                  <c:v>92.168700000000001</c:v>
                </c:pt>
                <c:pt idx="2">
                  <c:v>76.470600000000005</c:v>
                </c:pt>
                <c:pt idx="3">
                  <c:v>88.541700000000006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75.590599999999995</c:v>
                </c:pt>
                <c:pt idx="1">
                  <c:v>89.932900000000004</c:v>
                </c:pt>
                <c:pt idx="2">
                  <c:v>71.698099999999997</c:v>
                </c:pt>
                <c:pt idx="3">
                  <c:v>85.714299999999994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76.153800000000004</c:v>
                </c:pt>
                <c:pt idx="1">
                  <c:v>90.131600000000006</c:v>
                </c:pt>
                <c:pt idx="2">
                  <c:v>75.757599999999996</c:v>
                </c:pt>
                <c:pt idx="3">
                  <c:v>89.380499999999998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72.807000000000002</c:v>
                </c:pt>
                <c:pt idx="1">
                  <c:v>85.161299999999997</c:v>
                </c:pt>
                <c:pt idx="2">
                  <c:v>73.611099999999993</c:v>
                </c:pt>
                <c:pt idx="3">
                  <c:v>86.060599999999994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57.851199999999999</c:v>
                </c:pt>
                <c:pt idx="1">
                  <c:v>87.179500000000004</c:v>
                </c:pt>
                <c:pt idx="2">
                  <c:v>67.010300000000001</c:v>
                </c:pt>
                <c:pt idx="3">
                  <c:v>88.8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4.3860000000000001</c:v>
                </c:pt>
                <c:pt idx="1">
                  <c:v>26.923100000000002</c:v>
                </c:pt>
                <c:pt idx="3">
                  <c:v>43.3735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4.0983999999999998</c:v>
                </c:pt>
                <c:pt idx="1">
                  <c:v>13.6752</c:v>
                </c:pt>
                <c:pt idx="3">
                  <c:v>33.6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7.6923000000000004</c:v>
                </c:pt>
                <c:pt idx="1">
                  <c:v>9.9099000000000004</c:v>
                </c:pt>
                <c:pt idx="3">
                  <c:v>4.5045000000000002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7.8261000000000003</c:v>
                </c:pt>
                <c:pt idx="1">
                  <c:v>35.135100000000001</c:v>
                </c:pt>
                <c:pt idx="2">
                  <c:v>5.3762999999999996</c:v>
                </c:pt>
                <c:pt idx="3">
                  <c:v>26.126100000000001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6.3635999999999999</c:v>
                </c:pt>
                <c:pt idx="3">
                  <c:v>4.5045000000000002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10.1852</c:v>
                </c:pt>
                <c:pt idx="3">
                  <c:v>5.4545000000000003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8.1081000000000003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50.413200000000003</c:v>
                </c:pt>
                <c:pt idx="1">
                  <c:v>61.061900000000001</c:v>
                </c:pt>
                <c:pt idx="2">
                  <c:v>46.315800000000003</c:v>
                </c:pt>
                <c:pt idx="3">
                  <c:v>65.486699999999999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48.461500000000001</c:v>
                </c:pt>
                <c:pt idx="1">
                  <c:v>68</c:v>
                </c:pt>
                <c:pt idx="2">
                  <c:v>53.608199999999997</c:v>
                </c:pt>
                <c:pt idx="3">
                  <c:v>56.6038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43.3628</c:v>
                </c:pt>
                <c:pt idx="1">
                  <c:v>54.545499999999997</c:v>
                </c:pt>
                <c:pt idx="2">
                  <c:v>58.741300000000003</c:v>
                </c:pt>
                <c:pt idx="3">
                  <c:v>71.7791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50.413200000000003</c:v>
                </c:pt>
                <c:pt idx="1">
                  <c:v>61.061900000000001</c:v>
                </c:pt>
                <c:pt idx="2">
                  <c:v>46.315800000000003</c:v>
                </c:pt>
                <c:pt idx="3">
                  <c:v>65.486699999999999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Värnamo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32.5</c:v>
                </c:pt>
                <c:pt idx="1">
                  <c:v>67.857100000000003</c:v>
                </c:pt>
                <c:pt idx="2">
                  <c:v>37.8947</c:v>
                </c:pt>
                <c:pt idx="3">
                  <c:v>79.279300000000006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008E4-D91F-4579-A06B-171EC7A70560}"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C7BB9-4C57-4B14-A424-FBF8EF5560BE}" type="slidenum">
              <a:rPr lang="sv-SE" smtClean="0"/>
              <a:t>‹#›</a:t>
            </a:fld>
            <a:endParaRPr lang="sv-SE"/>
          </a:p>
        </p:txBody>
      </p:sp>
    </p:spTree>
    <p:extLst>
      <p:ext uri="{BB962C8B-B14F-4D97-AF65-F5344CB8AC3E}">
        <p14:creationId xmlns:p14="http://schemas.microsoft.com/office/powerpoint/2010/main" val="250432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04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411112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602439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23370077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4249359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91347214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618751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95060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8078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751269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1267421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1739258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767158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Värnamo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327081380"/>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4941297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756673880"/>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68269766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692774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083985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9602982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58787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80917"/>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80917"/>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63837" y="6080917"/>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161343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1529050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074568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3239763928"/>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399</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244</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61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380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228</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60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2572783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727D2080-1398-1F9D-3545-551FD7C84923}"/>
              </a:ext>
            </a:extLst>
          </p:cNvPr>
          <p:cNvGrpSpPr/>
          <p:nvPr/>
        </p:nvGrpSpPr>
        <p:grpSpPr>
          <a:xfrm>
            <a:off x="714000" y="2181373"/>
            <a:ext cx="10764000" cy="3312000"/>
            <a:chOff x="720000" y="2196000"/>
            <a:chExt cx="10764000" cy="3312000"/>
          </a:xfrm>
        </p:grpSpPr>
        <p:graphicFrame>
          <p:nvGraphicFramePr>
            <p:cNvPr id="10" name="BodyContentTable">
              <a:extLst>
                <a:ext uri="{FF2B5EF4-FFF2-40B4-BE49-F238E27FC236}">
                  <a16:creationId xmlns:a16="http://schemas.microsoft.com/office/drawing/2014/main" id="{AB7B3B02-A769-2BEB-6001-273E3DFC48DE}"/>
                </a:ext>
              </a:extLst>
            </p:cNvPr>
            <p:cNvGraphicFramePr>
              <a:graphicFrameLocks/>
            </p:cNvGraphicFramePr>
            <p:nvPr>
              <p:extLst>
                <p:ext uri="{D42A27DB-BD31-4B8C-83A1-F6EECF244321}">
                  <p14:modId xmlns:p14="http://schemas.microsoft.com/office/powerpoint/2010/main" val="144468186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910389BD-18CA-27F7-E56E-CEC4161E07B6}"/>
                </a:ext>
              </a:extLst>
            </p:cNvPr>
            <p:cNvGraphicFramePr>
              <a:graphicFrameLocks/>
            </p:cNvGraphicFramePr>
            <p:nvPr>
              <p:extLst>
                <p:ext uri="{D42A27DB-BD31-4B8C-83A1-F6EECF244321}">
                  <p14:modId xmlns:p14="http://schemas.microsoft.com/office/powerpoint/2010/main" val="18242266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961487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318897579"/>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80867214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Värnamo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den psykiska ohälsan stadigt ökat, framförallt bland </a:t>
            </a:r>
            <a:r>
              <a:rPr lang="sv-SE" sz="1300" dirty="0" smtClean="0"/>
              <a:t>tjejer</a:t>
            </a:r>
            <a:r>
              <a:rPr lang="sv-SE" sz="1300" dirty="0"/>
              <a:t> </a:t>
            </a:r>
            <a:r>
              <a:rPr lang="sv-SE" sz="1300" dirty="0" smtClean="0"/>
              <a:t>där nu 63 % i årskurs 9 och 59 % i </a:t>
            </a:r>
            <a:r>
              <a:rPr lang="sv-SE" sz="1300" dirty="0" err="1" smtClean="0"/>
              <a:t>gy</a:t>
            </a:r>
            <a:r>
              <a:rPr lang="sv-SE" sz="1300" dirty="0" smtClean="0"/>
              <a:t> 2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årets undersökning svarar ca 26 % av tjejerna och ca 22 % av killarna att de använder e-cigaretter och ca 16 </a:t>
            </a:r>
            <a:r>
              <a:rPr lang="sv-SE" sz="1300" dirty="0"/>
              <a:t>% av </a:t>
            </a:r>
            <a:r>
              <a:rPr lang="sv-SE" sz="1300" dirty="0" smtClean="0"/>
              <a:t>tjejerna </a:t>
            </a:r>
            <a:r>
              <a:rPr lang="sv-SE" sz="1300" dirty="0"/>
              <a:t>och </a:t>
            </a:r>
            <a:r>
              <a:rPr lang="sv-SE" sz="1300" dirty="0" smtClean="0"/>
              <a:t>16 </a:t>
            </a:r>
            <a:r>
              <a:rPr lang="sv-SE" sz="1300" dirty="0"/>
              <a:t>% av </a:t>
            </a:r>
            <a:r>
              <a:rPr lang="sv-SE" sz="1300" dirty="0" smtClean="0"/>
              <a:t>killarna i åk 9 samt 30 % av killarna i </a:t>
            </a:r>
            <a:r>
              <a:rPr lang="sv-SE" sz="1300" dirty="0" err="1" smtClean="0"/>
              <a:t>gy</a:t>
            </a:r>
            <a:r>
              <a:rPr lang="sv-SE" sz="1300" dirty="0" smtClean="0"/>
              <a:t> 2 att de använder snus. </a:t>
            </a:r>
          </a:p>
          <a:p>
            <a:pPr>
              <a:lnSpc>
                <a:spcPct val="150000"/>
              </a:lnSpc>
              <a:spcAft>
                <a:spcPts val="0"/>
              </a:spcAft>
              <a:buClrTx/>
            </a:pPr>
            <a:r>
              <a:rPr lang="sv-SE" sz="1300" dirty="0" smtClean="0"/>
              <a:t>En ökning bland tjejer i åk 9 som svarar att de druckit alkohol någon gång de senaste 12 månaderna kan ses.</a:t>
            </a:r>
          </a:p>
          <a:p>
            <a:pPr>
              <a:lnSpc>
                <a:spcPct val="150000"/>
              </a:lnSpc>
              <a:spcAft>
                <a:spcPts val="0"/>
              </a:spcAft>
              <a:buClrTx/>
            </a:pPr>
            <a:r>
              <a:rPr lang="sv-SE" sz="1300" dirty="0" smtClean="0"/>
              <a:t>Nästan var tionde kille i årskurs 9 fortsätter ofta att spela (på dator, spelkonsol, mobiltelefon eller surfplatta) trots att det får negativa konsekvenser.</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83384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8603707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787465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4063756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741416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811836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3489852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150929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33 </a:t>
            </a:r>
            <a:r>
              <a:rPr lang="sv-SE" sz="1300" dirty="0"/>
              <a:t>%, </a:t>
            </a:r>
            <a:r>
              <a:rPr lang="sv-SE" sz="1300" dirty="0" err="1"/>
              <a:t>gy</a:t>
            </a:r>
            <a:r>
              <a:rPr lang="sv-SE" sz="1300" dirty="0"/>
              <a:t> 2 </a:t>
            </a:r>
            <a:r>
              <a:rPr lang="sv-SE" sz="1300" dirty="0" smtClean="0"/>
              <a:t>38 %) </a:t>
            </a:r>
            <a:r>
              <a:rPr lang="sv-SE" sz="1300" dirty="0"/>
              <a:t>jämfört med killar (åk 9 </a:t>
            </a:r>
            <a:r>
              <a:rPr lang="sv-SE" sz="1300" dirty="0" smtClean="0"/>
              <a:t>68 </a:t>
            </a:r>
            <a:r>
              <a:rPr lang="sv-SE" sz="1300" dirty="0"/>
              <a:t>%, </a:t>
            </a:r>
            <a:r>
              <a:rPr lang="sv-SE" sz="1300" dirty="0" err="1"/>
              <a:t>gy</a:t>
            </a:r>
            <a:r>
              <a:rPr lang="sv-SE" sz="1300" dirty="0"/>
              <a:t> 2 </a:t>
            </a:r>
            <a:r>
              <a:rPr lang="sv-SE" sz="1300" dirty="0" smtClean="0"/>
              <a:t>79 %).  </a:t>
            </a:r>
            <a:endParaRPr lang="sv-SE" sz="1300" dirty="0"/>
          </a:p>
          <a:p>
            <a:pPr>
              <a:lnSpc>
                <a:spcPct val="150000"/>
              </a:lnSpc>
              <a:spcAft>
                <a:spcPts val="0"/>
              </a:spcAft>
              <a:buClrTx/>
            </a:pPr>
            <a:r>
              <a:rPr lang="sv-SE" sz="1300" dirty="0"/>
              <a:t>Andel unga </a:t>
            </a:r>
            <a:r>
              <a:rPr lang="sv-SE" sz="1300" dirty="0" smtClean="0"/>
              <a:t>som </a:t>
            </a:r>
            <a:r>
              <a:rPr lang="sv-SE" sz="1300" dirty="0"/>
              <a:t>skolkat någon gång per termin eller oftare har ökat </a:t>
            </a:r>
            <a:r>
              <a:rPr lang="sv-SE" sz="1300" dirty="0" smtClean="0"/>
              <a:t>sedan </a:t>
            </a:r>
            <a:r>
              <a:rPr lang="sv-SE" sz="1300" dirty="0"/>
              <a:t>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31 </a:t>
            </a:r>
            <a:r>
              <a:rPr lang="sv-SE" sz="1300" dirty="0"/>
              <a:t>% i åk 9 och </a:t>
            </a:r>
            <a:r>
              <a:rPr lang="sv-SE" sz="1300" dirty="0" smtClean="0"/>
              <a:t>38 </a:t>
            </a:r>
            <a:r>
              <a:rPr lang="sv-SE" sz="1300" dirty="0"/>
              <a:t>% i </a:t>
            </a:r>
            <a:r>
              <a:rPr lang="sv-SE" sz="1300" dirty="0" err="1"/>
              <a:t>gy</a:t>
            </a:r>
            <a:r>
              <a:rPr lang="sv-SE" sz="1300" dirty="0"/>
              <a:t> 2.</a:t>
            </a:r>
          </a:p>
          <a:p>
            <a:pPr>
              <a:lnSpc>
                <a:spcPct val="150000"/>
              </a:lnSpc>
              <a:spcAft>
                <a:spcPts val="0"/>
              </a:spcAft>
              <a:buClrTx/>
            </a:pPr>
            <a:r>
              <a:rPr lang="sv-SE" sz="1300" dirty="0"/>
              <a:t>Tryggheten till och från skolan, på rasterna och i klassrummet har minskat bland unga. Minskning har skett bland både tjejer och killar i båda årskurserna.</a:t>
            </a:r>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43%, jämfört med 21 %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något över tid</a:t>
            </a:r>
            <a:r>
              <a:rPr lang="sv-SE" sz="1300" dirty="0"/>
              <a:t>.</a:t>
            </a:r>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2407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0518279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2360935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5706675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46642015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18275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0802521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5050253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Värnamo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Värnamo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6530</Words>
  <Application>Microsoft Office PowerPoint</Application>
  <PresentationFormat>Bredbild</PresentationFormat>
  <Paragraphs>842</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Värnamo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7</cp:revision>
  <dcterms:created xsi:type="dcterms:W3CDTF">2024-01-21T17:58:18Z</dcterms:created>
  <dcterms:modified xsi:type="dcterms:W3CDTF">2024-02-28T13:11:32Z</dcterms:modified>
</cp:coreProperties>
</file>