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1.xml" ContentType="application/vnd.openxmlformats-officedocument.presentationml.notesSlid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2.xml" ContentType="application/vnd.openxmlformats-officedocument.presentationml.notesSlid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3.xml" ContentType="application/vnd.openxmlformats-officedocument.presentationml.notesSlide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4.xml" ContentType="application/vnd.openxmlformats-officedocument.presentationml.notesSlid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5.xml" ContentType="application/vnd.openxmlformats-officedocument.presentationml.notesSlid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6.xml" ContentType="application/vnd.openxmlformats-officedocument.presentationml.notesSlid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7.xml" ContentType="application/vnd.openxmlformats-officedocument.presentationml.notesSlide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8.xml" ContentType="application/vnd.openxmlformats-officedocument.presentationml.notesSlide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9.xml" ContentType="application/vnd.openxmlformats-officedocument.presentationml.notesSlid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0.xml" ContentType="application/vnd.openxmlformats-officedocument.presentationml.notesSlide+xml"/>
  <Override PartName="/ppt/charts/chart47.xml" ContentType="application/vnd.openxmlformats-officedocument.drawingml.chart+xml"/>
  <Override PartName="/ppt/notesSlides/notesSlide41.xml" ContentType="application/vnd.openxmlformats-officedocument.presentationml.notesSlide+xml"/>
  <Override PartName="/ppt/charts/chart4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42.xml" ContentType="application/vnd.openxmlformats-officedocument.presentationml.notesSlide+xml"/>
  <Override PartName="/ppt/charts/chart4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44.xml" ContentType="application/vnd.openxmlformats-officedocument.presentationml.notesSlide+xml"/>
  <Override PartName="/ppt/charts/chart52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60" r:id="rId3"/>
    <p:sldId id="261" r:id="rId4"/>
    <p:sldId id="269" r:id="rId5"/>
    <p:sldId id="270" r:id="rId6"/>
    <p:sldId id="283" r:id="rId7"/>
    <p:sldId id="286" r:id="rId8"/>
    <p:sldId id="259" r:id="rId9"/>
    <p:sldId id="275" r:id="rId10"/>
    <p:sldId id="274" r:id="rId11"/>
    <p:sldId id="267" r:id="rId12"/>
    <p:sldId id="265" r:id="rId13"/>
    <p:sldId id="266" r:id="rId14"/>
    <p:sldId id="296" r:id="rId15"/>
    <p:sldId id="297" r:id="rId16"/>
    <p:sldId id="278" r:id="rId17"/>
    <p:sldId id="305" r:id="rId18"/>
    <p:sldId id="306" r:id="rId19"/>
    <p:sldId id="307" r:id="rId20"/>
    <p:sldId id="290" r:id="rId21"/>
    <p:sldId id="289" r:id="rId22"/>
    <p:sldId id="300" r:id="rId23"/>
    <p:sldId id="308" r:id="rId24"/>
    <p:sldId id="309" r:id="rId25"/>
    <p:sldId id="310" r:id="rId26"/>
    <p:sldId id="299" r:id="rId27"/>
    <p:sldId id="319" r:id="rId28"/>
    <p:sldId id="320" r:id="rId29"/>
    <p:sldId id="298" r:id="rId30"/>
    <p:sldId id="311" r:id="rId31"/>
    <p:sldId id="291" r:id="rId32"/>
    <p:sldId id="321" r:id="rId33"/>
    <p:sldId id="301" r:id="rId34"/>
    <p:sldId id="302" r:id="rId35"/>
    <p:sldId id="303" r:id="rId36"/>
    <p:sldId id="304" r:id="rId37"/>
    <p:sldId id="295" r:id="rId38"/>
    <p:sldId id="279" r:id="rId39"/>
    <p:sldId id="312" r:id="rId40"/>
    <p:sldId id="313" r:id="rId41"/>
    <p:sldId id="292" r:id="rId42"/>
    <p:sldId id="280" r:id="rId43"/>
    <p:sldId id="314" r:id="rId44"/>
    <p:sldId id="315" r:id="rId45"/>
    <p:sldId id="293" r:id="rId46"/>
    <p:sldId id="281" r:id="rId47"/>
    <p:sldId id="294" r:id="rId48"/>
    <p:sldId id="282" r:id="rId49"/>
    <p:sldId id="316" r:id="rId50"/>
    <p:sldId id="317" r:id="rId51"/>
    <p:sldId id="318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5EC8EFD-3277-4B7A-B245-9E48EDDB7F9A}">
          <p14:sldIdLst>
            <p14:sldId id="256"/>
          </p14:sldIdLst>
        </p14:section>
        <p14:section name="Behörighet gymnasiet/examen - Ida" id="{F02D70FE-0A48-48AD-80AC-78869C9F40E2}">
          <p14:sldIdLst>
            <p14:sldId id="260"/>
            <p14:sldId id="261"/>
            <p14:sldId id="269"/>
            <p14:sldId id="270"/>
          </p14:sldIdLst>
        </p14:section>
        <p14:section name="Arbetslöshet - uppdaterad" id="{484571BD-10F7-4574-85C0-8B43A9DF5D77}">
          <p14:sldIdLst>
            <p14:sldId id="283"/>
            <p14:sldId id="286"/>
          </p14:sldIdLst>
        </p14:section>
        <p14:section name="Låg ekonomisk standard (uppdaterad 2023)" id="{1E0B139C-5B52-4A8E-A3AD-440F3BE897EF}">
          <p14:sldIdLst>
            <p14:sldId id="259"/>
            <p14:sldId id="275"/>
          </p14:sldIdLst>
        </p14:section>
        <p14:section name="Våldsbrott (uppdaterad 2023)" id="{5249DC46-D8B3-4713-A43D-534643C3E6C4}">
          <p14:sldIdLst>
            <p14:sldId id="274"/>
          </p14:sldIdLst>
        </p14:section>
        <p14:section name="Medellivslängd - uppdaterad" id="{2EDA22AF-0526-46B1-B6FA-F01EC4B2FD69}">
          <p14:sldIdLst>
            <p14:sldId id="267"/>
            <p14:sldId id="265"/>
            <p14:sldId id="266"/>
            <p14:sldId id="296"/>
            <p14:sldId id="297"/>
          </p14:sldIdLst>
        </p14:section>
        <p14:section name="Allmän hälsa - uppdaterad" id="{28B6B058-C729-461D-87E2-7CE93FC007A1}">
          <p14:sldIdLst>
            <p14:sldId id="278"/>
            <p14:sldId id="305"/>
            <p14:sldId id="306"/>
            <p14:sldId id="307"/>
            <p14:sldId id="290"/>
            <p14:sldId id="289"/>
          </p14:sldIdLst>
        </p14:section>
        <p14:section name="Ängslan, oro, ångest - uppdataread" id="{DFA29812-29A0-4AEB-BA2F-D77860B1C0A1}">
          <p14:sldIdLst>
            <p14:sldId id="300"/>
            <p14:sldId id="308"/>
            <p14:sldId id="309"/>
            <p14:sldId id="310"/>
            <p14:sldId id="299"/>
            <p14:sldId id="319"/>
            <p14:sldId id="320"/>
            <p14:sldId id="298"/>
            <p14:sldId id="311"/>
            <p14:sldId id="291"/>
            <p14:sldId id="321"/>
          </p14:sldIdLst>
        </p14:section>
        <p14:section name="Sjukskrivning - uppdaterad" id="{6060FCF8-8F60-43BA-8577-FBD2375858B3}">
          <p14:sldIdLst>
            <p14:sldId id="301"/>
            <p14:sldId id="302"/>
            <p14:sldId id="303"/>
            <p14:sldId id="304"/>
            <p14:sldId id="295"/>
          </p14:sldIdLst>
        </p14:section>
        <p14:section name="ANDT - uppdaterad" id="{361B5595-7A32-4535-8E49-211FBD446711}">
          <p14:sldIdLst>
            <p14:sldId id="279"/>
            <p14:sldId id="312"/>
            <p14:sldId id="313"/>
            <p14:sldId id="292"/>
            <p14:sldId id="280"/>
            <p14:sldId id="314"/>
            <p14:sldId id="315"/>
            <p14:sldId id="293"/>
            <p14:sldId id="281"/>
            <p14:sldId id="294"/>
          </p14:sldIdLst>
        </p14:section>
        <p14:section name="Övervikt/fetma - uppdaterad" id="{3CEB6759-6257-4573-A1D5-8A4F5AF6EA2F}">
          <p14:sldIdLst>
            <p14:sldId id="282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41"/>
    <a:srgbClr val="790721"/>
    <a:srgbClr val="82112B"/>
    <a:srgbClr val="B1063A"/>
    <a:srgbClr val="AE172E"/>
    <a:srgbClr val="AE1738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7313" autoAdjust="0"/>
  </p:normalViewPr>
  <p:slideViewPr>
    <p:cSldViewPr snapToGrid="0">
      <p:cViewPr varScale="1">
        <p:scale>
          <a:sx n="100" d="100"/>
          <a:sy n="100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Beh&#246;righet%20till%20gymnasie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Processgrupper\Strategi%20och%20handlingsplan%20j&#228;mlik%20h&#228;lsa\Uppf&#246;ljning%20av%20indikatorer\Uppf&#246;ljning%202020\Beh&#246;righet%20till%20gymnasiet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Processgrupper\Strategi%20och%20handlingsplan%20j&#228;mlik%20h&#228;lsa\Uppf&#246;ljning%20av%20indikatorer\Uppf&#246;ljning%202020%20och%202022\Gymnasieexamen%20inom%204%20&#229;r_kolad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Sjukskrivning%20totalt%20per%20&#229;r%20och%20k&#246;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Sjukskrivning%20totalt%20per%20&#229;r%20och%20kommun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Sjukskrivna%20med%20stressrelaterad%20psykisk%20oh&#228;ls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Sjukskrivna%20med%20stressrelaterad%20psykisk%20oh&#228;ls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L&#229;ngtidssjukskrivning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kp.ltjkpg.se\gem\g-kolon\Kansli\Sektion%20Folkh&#228;lsa\Processgrupper\Strategi%20och%20handlingsplan%20j&#228;mlik%20h&#228;lsa\Uppf&#246;ljning%20av%20indikatorer\Uppf&#246;ljning%202020%20och%202022\Gymnasieexamen%20inom%204%20&#229;r_kolada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5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Kansli\Sektion%20Folkh&#228;lsa\2023\Social%20h&#229;llbarhet%20och%20j&#228;mlik%20h&#228;lsa\Strategi%20och%20handlingsplan%20j&#228;mlik%20h&#228;lsa\Uppf&#246;ljning%20av%20indikatorer\Uppf&#246;ljning%202023\Excel%20filer\V&#229;ldsbrot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16355780858858E-2"/>
          <c:y val="1.1683659818639093E-2"/>
          <c:w val="0.89787589649442867"/>
          <c:h val="0.87919009142137394"/>
        </c:manualLayout>
      </c:layout>
      <c:lineChart>
        <c:grouping val="standard"/>
        <c:varyColors val="0"/>
        <c:ser>
          <c:idx val="0"/>
          <c:order val="0"/>
          <c:tx>
            <c:strRef>
              <c:f>Blad1!$A$18:$B$18</c:f>
              <c:strCache>
                <c:ptCount val="2"/>
                <c:pt idx="0">
                  <c:v>Flickor</c:v>
                </c:pt>
                <c:pt idx="1">
                  <c:v>Riket</c:v>
                </c:pt>
              </c:strCache>
            </c:strRef>
          </c:tx>
          <c:cat>
            <c:strRef>
              <c:f>Blad1!$C$4:$J$4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Blad1!$C$18:$J$18</c:f>
              <c:numCache>
                <c:formatCode>0.0</c:formatCode>
                <c:ptCount val="8"/>
                <c:pt idx="0">
                  <c:v>87.7</c:v>
                </c:pt>
                <c:pt idx="1">
                  <c:v>88.7</c:v>
                </c:pt>
                <c:pt idx="2">
                  <c:v>87</c:v>
                </c:pt>
                <c:pt idx="3">
                  <c:v>87.1</c:v>
                </c:pt>
                <c:pt idx="4">
                  <c:v>86.2</c:v>
                </c:pt>
                <c:pt idx="5" formatCode="General">
                  <c:v>87.3</c:v>
                </c:pt>
                <c:pt idx="6">
                  <c:v>87.4</c:v>
                </c:pt>
                <c:pt idx="7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2-4684-9E77-0ABF4BD2A027}"/>
            </c:ext>
          </c:extLst>
        </c:ser>
        <c:ser>
          <c:idx val="1"/>
          <c:order val="1"/>
          <c:tx>
            <c:strRef>
              <c:f>Blad1!$A$19:$B$19</c:f>
              <c:strCache>
                <c:ptCount val="2"/>
                <c:pt idx="0">
                  <c:v>Flickor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Blad1!$C$19:$J$19</c:f>
              <c:numCache>
                <c:formatCode>0.0</c:formatCode>
                <c:ptCount val="8"/>
                <c:pt idx="0">
                  <c:v>85.8</c:v>
                </c:pt>
                <c:pt idx="1">
                  <c:v>87.7</c:v>
                </c:pt>
                <c:pt idx="2">
                  <c:v>85.7</c:v>
                </c:pt>
                <c:pt idx="3">
                  <c:v>86.6</c:v>
                </c:pt>
                <c:pt idx="4">
                  <c:v>85.6</c:v>
                </c:pt>
                <c:pt idx="5" formatCode="General">
                  <c:v>86.7</c:v>
                </c:pt>
                <c:pt idx="6" formatCode="General">
                  <c:v>86.9</c:v>
                </c:pt>
                <c:pt idx="7" formatCode="General">
                  <c:v>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2-4684-9E77-0ABF4BD2A027}"/>
            </c:ext>
          </c:extLst>
        </c:ser>
        <c:ser>
          <c:idx val="2"/>
          <c:order val="2"/>
          <c:tx>
            <c:strRef>
              <c:f>Blad1!$A$33:$B$33</c:f>
              <c:strCache>
                <c:ptCount val="2"/>
                <c:pt idx="0">
                  <c:v>Pojkar</c:v>
                </c:pt>
                <c:pt idx="1">
                  <c:v>Riket</c:v>
                </c:pt>
              </c:strCache>
            </c:strRef>
          </c:tx>
          <c:cat>
            <c:strRef>
              <c:f>Blad1!$C$4:$J$4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Blad1!$C$33:$J$33</c:f>
              <c:numCache>
                <c:formatCode>0.0</c:formatCode>
                <c:ptCount val="8"/>
                <c:pt idx="0">
                  <c:v>85</c:v>
                </c:pt>
                <c:pt idx="1">
                  <c:v>85.9</c:v>
                </c:pt>
                <c:pt idx="2">
                  <c:v>83.4</c:v>
                </c:pt>
                <c:pt idx="3">
                  <c:v>83.7</c:v>
                </c:pt>
                <c:pt idx="4">
                  <c:v>83.5</c:v>
                </c:pt>
                <c:pt idx="5">
                  <c:v>84.7</c:v>
                </c:pt>
                <c:pt idx="6">
                  <c:v>85.6</c:v>
                </c:pt>
                <c:pt idx="7">
                  <c:v>84.6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2-4684-9E77-0ABF4BD2A027}"/>
            </c:ext>
          </c:extLst>
        </c:ser>
        <c:ser>
          <c:idx val="3"/>
          <c:order val="3"/>
          <c:tx>
            <c:strRef>
              <c:f>Blad1!$A$34:$B$34</c:f>
              <c:strCache>
                <c:ptCount val="2"/>
                <c:pt idx="0">
                  <c:v>Pojkar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Blad1!$C$4:$J$4</c:f>
              <c:strCache>
                <c:ptCount val="8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</c:strCache>
            </c:strRef>
          </c:cat>
          <c:val>
            <c:numRef>
              <c:f>Blad1!$C$34:$J$34</c:f>
              <c:numCache>
                <c:formatCode>0.0</c:formatCode>
                <c:ptCount val="8"/>
                <c:pt idx="0">
                  <c:v>84.8</c:v>
                </c:pt>
                <c:pt idx="1">
                  <c:v>86</c:v>
                </c:pt>
                <c:pt idx="2">
                  <c:v>81.5</c:v>
                </c:pt>
                <c:pt idx="3">
                  <c:v>83.8</c:v>
                </c:pt>
                <c:pt idx="4">
                  <c:v>81.3</c:v>
                </c:pt>
                <c:pt idx="5" formatCode="General">
                  <c:v>81.900000000000006</c:v>
                </c:pt>
                <c:pt idx="6" formatCode="General">
                  <c:v>83.4</c:v>
                </c:pt>
                <c:pt idx="7" formatCode="General">
                  <c:v>81.900000000000006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22-4684-9E77-0ABF4BD2A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09760"/>
        <c:axId val="36086528"/>
      </c:lineChart>
      <c:catAx>
        <c:axId val="3030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86528"/>
        <c:crosses val="autoZero"/>
        <c:auto val="1"/>
        <c:lblAlgn val="ctr"/>
        <c:lblOffset val="100"/>
        <c:noMultiLvlLbl val="0"/>
      </c:catAx>
      <c:valAx>
        <c:axId val="36086528"/>
        <c:scaling>
          <c:orientation val="minMax"/>
          <c:max val="100"/>
          <c:min val="7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baseline="0" dirty="0" smtClean="0">
                    <a:effectLst/>
                  </a:rPr>
                  <a:t>Andel</a:t>
                </a:r>
                <a:r>
                  <a:rPr lang="en-US" sz="1000" b="0" i="0" baseline="0" dirty="0" smtClean="0">
                    <a:effectLst/>
                  </a:rPr>
                  <a:t> (%) </a:t>
                </a:r>
                <a:endParaRPr lang="sv-SE" sz="1000" dirty="0" smtClean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0309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MedlivsYreg!$H$36:$I$36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MedlivsYreg!$J$35:$Q$35</c:f>
              <c:strCache>
                <c:ptCount val="8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</c:strCache>
            </c:strRef>
          </c:cat>
          <c:val>
            <c:numRef>
              <c:f>MedlivsYreg!$J$36:$Q$36</c:f>
              <c:numCache>
                <c:formatCode>General</c:formatCode>
                <c:ptCount val="8"/>
                <c:pt idx="0">
                  <c:v>84.2</c:v>
                </c:pt>
                <c:pt idx="1">
                  <c:v>84.4</c:v>
                </c:pt>
                <c:pt idx="2">
                  <c:v>84.5</c:v>
                </c:pt>
                <c:pt idx="3">
                  <c:v>84.5</c:v>
                </c:pt>
                <c:pt idx="4">
                  <c:v>84.7</c:v>
                </c:pt>
                <c:pt idx="5">
                  <c:v>84.7</c:v>
                </c:pt>
                <c:pt idx="6">
                  <c:v>84.7</c:v>
                </c:pt>
                <c:pt idx="7">
                  <c:v>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6-463B-8F4E-46DB30ABDD23}"/>
            </c:ext>
          </c:extLst>
        </c:ser>
        <c:ser>
          <c:idx val="1"/>
          <c:order val="1"/>
          <c:tx>
            <c:strRef>
              <c:f>MedlivsYreg!$H$37:$I$37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MedlivsYreg!$J$35:$Q$35</c:f>
              <c:strCache>
                <c:ptCount val="8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</c:strCache>
            </c:strRef>
          </c:cat>
          <c:val>
            <c:numRef>
              <c:f>MedlivsYreg!$J$37:$Q$37</c:f>
              <c:numCache>
                <c:formatCode>General</c:formatCode>
                <c:ptCount val="8"/>
                <c:pt idx="0">
                  <c:v>83.8</c:v>
                </c:pt>
                <c:pt idx="1">
                  <c:v>83.9</c:v>
                </c:pt>
                <c:pt idx="2">
                  <c:v>84</c:v>
                </c:pt>
                <c:pt idx="3">
                  <c:v>84.1</c:v>
                </c:pt>
                <c:pt idx="4">
                  <c:v>84.2</c:v>
                </c:pt>
                <c:pt idx="5">
                  <c:v>84.3</c:v>
                </c:pt>
                <c:pt idx="6">
                  <c:v>84.4</c:v>
                </c:pt>
                <c:pt idx="7">
                  <c:v>84.6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6-463B-8F4E-46DB30ABDD23}"/>
            </c:ext>
          </c:extLst>
        </c:ser>
        <c:ser>
          <c:idx val="2"/>
          <c:order val="2"/>
          <c:tx>
            <c:strRef>
              <c:f>MedlivsYreg!$H$38:$I$38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MedlivsYreg!$J$35:$Q$35</c:f>
              <c:strCache>
                <c:ptCount val="8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</c:strCache>
            </c:strRef>
          </c:cat>
          <c:val>
            <c:numRef>
              <c:f>MedlivsYreg!$J$38:$Q$38</c:f>
              <c:numCache>
                <c:formatCode>General</c:formatCode>
                <c:ptCount val="8"/>
                <c:pt idx="0">
                  <c:v>80.5</c:v>
                </c:pt>
                <c:pt idx="1">
                  <c:v>80.7</c:v>
                </c:pt>
                <c:pt idx="2">
                  <c:v>80.900000000000006</c:v>
                </c:pt>
                <c:pt idx="3">
                  <c:v>81</c:v>
                </c:pt>
                <c:pt idx="4">
                  <c:v>81.2</c:v>
                </c:pt>
                <c:pt idx="5">
                  <c:v>81.2</c:v>
                </c:pt>
                <c:pt idx="6">
                  <c:v>81.3</c:v>
                </c:pt>
                <c:pt idx="7">
                  <c:v>81.400000000000006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6-463B-8F4E-46DB30ABDD23}"/>
            </c:ext>
          </c:extLst>
        </c:ser>
        <c:ser>
          <c:idx val="3"/>
          <c:order val="3"/>
          <c:tx>
            <c:strRef>
              <c:f>MedlivsYreg!$H$39:$I$39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MedlivsYreg!$J$35:$Q$35</c:f>
              <c:strCache>
                <c:ptCount val="8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  <c:pt idx="5">
                  <c:v>2016-2020</c:v>
                </c:pt>
                <c:pt idx="6">
                  <c:v>2017-2021</c:v>
                </c:pt>
                <c:pt idx="7">
                  <c:v>2018-2022</c:v>
                </c:pt>
              </c:strCache>
            </c:strRef>
          </c:cat>
          <c:val>
            <c:numRef>
              <c:f>MedlivsYreg!$J$39:$Q$39</c:f>
              <c:numCache>
                <c:formatCode>General</c:formatCode>
                <c:ptCount val="8"/>
                <c:pt idx="0">
                  <c:v>80.099999999999994</c:v>
                </c:pt>
                <c:pt idx="1">
                  <c:v>80.2</c:v>
                </c:pt>
                <c:pt idx="2">
                  <c:v>80.400000000000006</c:v>
                </c:pt>
                <c:pt idx="3">
                  <c:v>80.599999999999994</c:v>
                </c:pt>
                <c:pt idx="4">
                  <c:v>80.8</c:v>
                </c:pt>
                <c:pt idx="5">
                  <c:v>80.8</c:v>
                </c:pt>
                <c:pt idx="6">
                  <c:v>80.900000000000006</c:v>
                </c:pt>
                <c:pt idx="7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C6-463B-8F4E-46DB30ABD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420136"/>
        <c:axId val="680417840"/>
      </c:lineChart>
      <c:catAx>
        <c:axId val="68042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17840"/>
        <c:crosses val="autoZero"/>
        <c:auto val="1"/>
        <c:lblAlgn val="ctr"/>
        <c:lblOffset val="100"/>
        <c:noMultiLvlLbl val="0"/>
      </c:catAx>
      <c:valAx>
        <c:axId val="68041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'000002F9'!$A$10:$C$10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'000002F9'!$D$10:$J$10</c:f>
              <c:numCache>
                <c:formatCode>0.00</c:formatCode>
                <c:ptCount val="7"/>
                <c:pt idx="0">
                  <c:v>51.34</c:v>
                </c:pt>
                <c:pt idx="1">
                  <c:v>51.3</c:v>
                </c:pt>
                <c:pt idx="2">
                  <c:v>51.24</c:v>
                </c:pt>
                <c:pt idx="3">
                  <c:v>51.27</c:v>
                </c:pt>
                <c:pt idx="4">
                  <c:v>51.13</c:v>
                </c:pt>
                <c:pt idx="5">
                  <c:v>51.08</c:v>
                </c:pt>
                <c:pt idx="6">
                  <c:v>51.06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B7-4A5F-A0D9-8A3A6F641F27}"/>
            </c:ext>
          </c:extLst>
        </c:ser>
        <c:ser>
          <c:idx val="1"/>
          <c:order val="1"/>
          <c:tx>
            <c:strRef>
              <c:f>'000002F9'!$A$11:$C$11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'000002F9'!$D$11:$J$11</c:f>
              <c:numCache>
                <c:formatCode>0.00</c:formatCode>
                <c:ptCount val="7"/>
                <c:pt idx="0">
                  <c:v>54.4</c:v>
                </c:pt>
                <c:pt idx="1">
                  <c:v>54.47</c:v>
                </c:pt>
                <c:pt idx="2">
                  <c:v>54.5</c:v>
                </c:pt>
                <c:pt idx="3">
                  <c:v>54.59</c:v>
                </c:pt>
                <c:pt idx="4">
                  <c:v>54.58</c:v>
                </c:pt>
                <c:pt idx="5">
                  <c:v>54.68</c:v>
                </c:pt>
                <c:pt idx="6">
                  <c:v>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B7-4A5F-A0D9-8A3A6F641F27}"/>
            </c:ext>
          </c:extLst>
        </c:ser>
        <c:ser>
          <c:idx val="2"/>
          <c:order val="2"/>
          <c:tx>
            <c:strRef>
              <c:f>'000002F9'!$A$12:$C$12</c:f>
              <c:strCache>
                <c:ptCount val="3"/>
                <c:pt idx="0">
                  <c:v>kvinnor</c:v>
                </c:pt>
                <c:pt idx="1">
                  <c:v>00 Riket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'000002F9'!$D$12:$J$12</c:f>
              <c:numCache>
                <c:formatCode>0.00</c:formatCode>
                <c:ptCount val="7"/>
                <c:pt idx="0">
                  <c:v>56.77</c:v>
                </c:pt>
                <c:pt idx="1">
                  <c:v>56.87</c:v>
                </c:pt>
                <c:pt idx="2">
                  <c:v>56.98</c:v>
                </c:pt>
                <c:pt idx="3">
                  <c:v>57.11</c:v>
                </c:pt>
                <c:pt idx="4">
                  <c:v>57.15</c:v>
                </c:pt>
                <c:pt idx="5">
                  <c:v>57.32</c:v>
                </c:pt>
                <c:pt idx="6">
                  <c:v>57.47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B7-4A5F-A0D9-8A3A6F641F27}"/>
            </c:ext>
          </c:extLst>
        </c:ser>
        <c:ser>
          <c:idx val="3"/>
          <c:order val="3"/>
          <c:tx>
            <c:strRef>
              <c:f>'000002F9'!$A$13:$C$13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'000002F9'!$D$13:$J$13</c:f>
              <c:numCache>
                <c:formatCode>0.00</c:formatCode>
                <c:ptCount val="7"/>
                <c:pt idx="0">
                  <c:v>51.82</c:v>
                </c:pt>
                <c:pt idx="1">
                  <c:v>51.82</c:v>
                </c:pt>
                <c:pt idx="2">
                  <c:v>51.27</c:v>
                </c:pt>
                <c:pt idx="3">
                  <c:v>51.23</c:v>
                </c:pt>
                <c:pt idx="4">
                  <c:v>51.03</c:v>
                </c:pt>
                <c:pt idx="5">
                  <c:v>51.21</c:v>
                </c:pt>
                <c:pt idx="6">
                  <c:v>51.45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B7-4A5F-A0D9-8A3A6F641F27}"/>
            </c:ext>
          </c:extLst>
        </c:ser>
        <c:ser>
          <c:idx val="4"/>
          <c:order val="4"/>
          <c:tx>
            <c:strRef>
              <c:f>'000002F9'!$A$14:$C$14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'000002F9'!$D$14:$J$14</c:f>
              <c:numCache>
                <c:formatCode>0.00</c:formatCode>
                <c:ptCount val="7"/>
                <c:pt idx="0">
                  <c:v>55.09</c:v>
                </c:pt>
                <c:pt idx="1">
                  <c:v>55.13</c:v>
                </c:pt>
                <c:pt idx="2">
                  <c:v>55.18</c:v>
                </c:pt>
                <c:pt idx="3">
                  <c:v>55.3</c:v>
                </c:pt>
                <c:pt idx="4">
                  <c:v>55.39</c:v>
                </c:pt>
                <c:pt idx="5">
                  <c:v>55.4</c:v>
                </c:pt>
                <c:pt idx="6">
                  <c:v>55.47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B7-4A5F-A0D9-8A3A6F641F27}"/>
            </c:ext>
          </c:extLst>
        </c:ser>
        <c:ser>
          <c:idx val="5"/>
          <c:order val="5"/>
          <c:tx>
            <c:strRef>
              <c:f>'000002F9'!$A$15:$C$15</c:f>
              <c:strCache>
                <c:ptCount val="3"/>
                <c:pt idx="0">
                  <c:v>kvinnor</c:v>
                </c:pt>
                <c:pt idx="1">
                  <c:v>06 Jönköpings län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'000002F9'!$D$15:$J$15</c:f>
              <c:numCache>
                <c:formatCode>0.00</c:formatCode>
                <c:ptCount val="7"/>
                <c:pt idx="0">
                  <c:v>57.21</c:v>
                </c:pt>
                <c:pt idx="1">
                  <c:v>57.25</c:v>
                </c:pt>
                <c:pt idx="2">
                  <c:v>57.39</c:v>
                </c:pt>
                <c:pt idx="3">
                  <c:v>57.86</c:v>
                </c:pt>
                <c:pt idx="4">
                  <c:v>57.74</c:v>
                </c:pt>
                <c:pt idx="5">
                  <c:v>57.66</c:v>
                </c:pt>
                <c:pt idx="6">
                  <c:v>57.88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B7-4A5F-A0D9-8A3A6F641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49152"/>
        <c:axId val="274449480"/>
      </c:lineChart>
      <c:catAx>
        <c:axId val="2744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49480"/>
        <c:crosses val="autoZero"/>
        <c:auto val="1"/>
        <c:lblAlgn val="ctr"/>
        <c:lblOffset val="100"/>
        <c:noMultiLvlLbl val="0"/>
      </c:catAx>
      <c:valAx>
        <c:axId val="27444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'000002F9'!$A$4:$C$4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'000002F9'!$D$4:$J$4</c:f>
              <c:numCache>
                <c:formatCode>0.00</c:formatCode>
                <c:ptCount val="7"/>
                <c:pt idx="0">
                  <c:v>48.09</c:v>
                </c:pt>
                <c:pt idx="1">
                  <c:v>48.09</c:v>
                </c:pt>
                <c:pt idx="2">
                  <c:v>48.16</c:v>
                </c:pt>
                <c:pt idx="3">
                  <c:v>48.33</c:v>
                </c:pt>
                <c:pt idx="4">
                  <c:v>48.37</c:v>
                </c:pt>
                <c:pt idx="5">
                  <c:v>48.56</c:v>
                </c:pt>
                <c:pt idx="6">
                  <c:v>48.61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3-4AD0-937E-813BFE30E09F}"/>
            </c:ext>
          </c:extLst>
        </c:ser>
        <c:ser>
          <c:idx val="1"/>
          <c:order val="1"/>
          <c:tx>
            <c:strRef>
              <c:f>'000002F9'!$A$5:$C$5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'000002F9'!$D$5:$J$5</c:f>
              <c:numCache>
                <c:formatCode>0.00</c:formatCode>
                <c:ptCount val="7"/>
                <c:pt idx="0">
                  <c:v>51.11</c:v>
                </c:pt>
                <c:pt idx="1">
                  <c:v>51.24</c:v>
                </c:pt>
                <c:pt idx="2">
                  <c:v>51.27</c:v>
                </c:pt>
                <c:pt idx="3">
                  <c:v>51.4</c:v>
                </c:pt>
                <c:pt idx="4">
                  <c:v>51.44</c:v>
                </c:pt>
                <c:pt idx="5">
                  <c:v>51.57</c:v>
                </c:pt>
                <c:pt idx="6">
                  <c:v>51.61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3-4AD0-937E-813BFE30E09F}"/>
            </c:ext>
          </c:extLst>
        </c:ser>
        <c:ser>
          <c:idx val="2"/>
          <c:order val="2"/>
          <c:tx>
            <c:strRef>
              <c:f>'000002F9'!$A$6:$C$6</c:f>
              <c:strCache>
                <c:ptCount val="3"/>
                <c:pt idx="0">
                  <c:v>män</c:v>
                </c:pt>
                <c:pt idx="1">
                  <c:v>00 Riket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'000002F9'!$D$6:$J$6</c:f>
              <c:numCache>
                <c:formatCode>0.00</c:formatCode>
                <c:ptCount val="7"/>
                <c:pt idx="0">
                  <c:v>53.83</c:v>
                </c:pt>
                <c:pt idx="1">
                  <c:v>54.02</c:v>
                </c:pt>
                <c:pt idx="2">
                  <c:v>54.17</c:v>
                </c:pt>
                <c:pt idx="3">
                  <c:v>54.33</c:v>
                </c:pt>
                <c:pt idx="4">
                  <c:v>54.34</c:v>
                </c:pt>
                <c:pt idx="5">
                  <c:v>54.43</c:v>
                </c:pt>
                <c:pt idx="6">
                  <c:v>54.54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3-4AD0-937E-813BFE30E09F}"/>
            </c:ext>
          </c:extLst>
        </c:ser>
        <c:ser>
          <c:idx val="3"/>
          <c:order val="3"/>
          <c:tx>
            <c:strRef>
              <c:f>'000002F9'!$A$7:$C$7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förgymnasial utbildning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'000002F9'!$D$7:$J$7</c:f>
              <c:numCache>
                <c:formatCode>0.00</c:formatCode>
                <c:ptCount val="7"/>
                <c:pt idx="0">
                  <c:v>49.23</c:v>
                </c:pt>
                <c:pt idx="1">
                  <c:v>49.24</c:v>
                </c:pt>
                <c:pt idx="2">
                  <c:v>49.23</c:v>
                </c:pt>
                <c:pt idx="3">
                  <c:v>49.45</c:v>
                </c:pt>
                <c:pt idx="4">
                  <c:v>49.39</c:v>
                </c:pt>
                <c:pt idx="5">
                  <c:v>49.74</c:v>
                </c:pt>
                <c:pt idx="6">
                  <c:v>49.37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03-4AD0-937E-813BFE30E09F}"/>
            </c:ext>
          </c:extLst>
        </c:ser>
        <c:ser>
          <c:idx val="4"/>
          <c:order val="4"/>
          <c:tx>
            <c:strRef>
              <c:f>'000002F9'!$A$8:$C$8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gymnasial utbildning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'000002F9'!$D$8:$J$8</c:f>
              <c:numCache>
                <c:formatCode>0.00</c:formatCode>
                <c:ptCount val="7"/>
                <c:pt idx="0">
                  <c:v>52.17</c:v>
                </c:pt>
                <c:pt idx="1">
                  <c:v>52.21</c:v>
                </c:pt>
                <c:pt idx="2">
                  <c:v>52.05</c:v>
                </c:pt>
                <c:pt idx="3">
                  <c:v>52.27</c:v>
                </c:pt>
                <c:pt idx="4">
                  <c:v>52.17</c:v>
                </c:pt>
                <c:pt idx="5">
                  <c:v>52.12</c:v>
                </c:pt>
                <c:pt idx="6">
                  <c:v>52.28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03-4AD0-937E-813BFE30E09F}"/>
            </c:ext>
          </c:extLst>
        </c:ser>
        <c:ser>
          <c:idx val="5"/>
          <c:order val="5"/>
          <c:tx>
            <c:strRef>
              <c:f>'000002F9'!$A$9:$C$9</c:f>
              <c:strCache>
                <c:ptCount val="3"/>
                <c:pt idx="0">
                  <c:v>män</c:v>
                </c:pt>
                <c:pt idx="1">
                  <c:v>06 Jönköpings län</c:v>
                </c:pt>
                <c:pt idx="2">
                  <c:v>eftergymnasial utbildning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'000002F9'!$D$3:$J$3</c:f>
              <c:strCache>
                <c:ptCount val="7"/>
                <c:pt idx="0">
                  <c:v>2012-2016</c:v>
                </c:pt>
                <c:pt idx="1">
                  <c:v>2013-2017</c:v>
                </c:pt>
                <c:pt idx="2">
                  <c:v>2014-2018</c:v>
                </c:pt>
                <c:pt idx="3">
                  <c:v>2015-2019</c:v>
                </c:pt>
                <c:pt idx="4">
                  <c:v>2016-2020</c:v>
                </c:pt>
                <c:pt idx="5">
                  <c:v>2017-2021</c:v>
                </c:pt>
                <c:pt idx="6">
                  <c:v>2018-2022</c:v>
                </c:pt>
              </c:strCache>
            </c:strRef>
          </c:cat>
          <c:val>
            <c:numRef>
              <c:f>'000002F9'!$D$9:$J$9</c:f>
              <c:numCache>
                <c:formatCode>0.00</c:formatCode>
                <c:ptCount val="7"/>
                <c:pt idx="0">
                  <c:v>53.99</c:v>
                </c:pt>
                <c:pt idx="1">
                  <c:v>54.54</c:v>
                </c:pt>
                <c:pt idx="2">
                  <c:v>54.79</c:v>
                </c:pt>
                <c:pt idx="3">
                  <c:v>55.21</c:v>
                </c:pt>
                <c:pt idx="4">
                  <c:v>55.2</c:v>
                </c:pt>
                <c:pt idx="5">
                  <c:v>55.4</c:v>
                </c:pt>
                <c:pt idx="6">
                  <c:v>55.46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03-4AD0-937E-813BFE30E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58992"/>
        <c:axId val="274459648"/>
      </c:lineChart>
      <c:catAx>
        <c:axId val="2744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59648"/>
        <c:crosses val="autoZero"/>
        <c:auto val="1"/>
        <c:lblAlgn val="ctr"/>
        <c:lblOffset val="100"/>
        <c:noMultiLvlLbl val="0"/>
      </c:catAx>
      <c:valAx>
        <c:axId val="274459648"/>
        <c:scaling>
          <c:orientation val="minMax"/>
          <c:max val="60"/>
          <c:min val="4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44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MedlivsYreg!$B$5</c:f>
              <c:strCache>
                <c:ptCount val="1"/>
                <c:pt idx="0">
                  <c:v>2011-2015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MedlivsYreg!$B$6:$B$20</c:f>
              <c:numCache>
                <c:formatCode>General</c:formatCode>
                <c:ptCount val="15"/>
                <c:pt idx="0">
                  <c:v>84.4</c:v>
                </c:pt>
                <c:pt idx="1">
                  <c:v>82.7</c:v>
                </c:pt>
                <c:pt idx="2">
                  <c:v>85.2</c:v>
                </c:pt>
                <c:pt idx="3">
                  <c:v>84.3</c:v>
                </c:pt>
                <c:pt idx="4">
                  <c:v>83.8</c:v>
                </c:pt>
                <c:pt idx="5">
                  <c:v>84</c:v>
                </c:pt>
                <c:pt idx="6">
                  <c:v>84.4</c:v>
                </c:pt>
                <c:pt idx="7">
                  <c:v>83.2</c:v>
                </c:pt>
                <c:pt idx="8">
                  <c:v>84.3</c:v>
                </c:pt>
                <c:pt idx="9">
                  <c:v>82.8</c:v>
                </c:pt>
                <c:pt idx="10">
                  <c:v>84.5</c:v>
                </c:pt>
                <c:pt idx="11">
                  <c:v>84.6</c:v>
                </c:pt>
                <c:pt idx="12">
                  <c:v>84.8</c:v>
                </c:pt>
                <c:pt idx="13">
                  <c:v>84.2</c:v>
                </c:pt>
                <c:pt idx="14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F-47CB-BBB8-766C1540FB1D}"/>
            </c:ext>
          </c:extLst>
        </c:ser>
        <c:ser>
          <c:idx val="1"/>
          <c:order val="1"/>
          <c:tx>
            <c:strRef>
              <c:f>MedlivsYreg!$C$5</c:f>
              <c:strCache>
                <c:ptCount val="1"/>
                <c:pt idx="0">
                  <c:v>2012-2016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MedlivsYreg!$C$6:$C$20</c:f>
              <c:numCache>
                <c:formatCode>General</c:formatCode>
                <c:ptCount val="15"/>
                <c:pt idx="0">
                  <c:v>85.3</c:v>
                </c:pt>
                <c:pt idx="1">
                  <c:v>82.7</c:v>
                </c:pt>
                <c:pt idx="2">
                  <c:v>85.5</c:v>
                </c:pt>
                <c:pt idx="3">
                  <c:v>84.6</c:v>
                </c:pt>
                <c:pt idx="4">
                  <c:v>83.7</c:v>
                </c:pt>
                <c:pt idx="5">
                  <c:v>84.3</c:v>
                </c:pt>
                <c:pt idx="6">
                  <c:v>84.6</c:v>
                </c:pt>
                <c:pt idx="7">
                  <c:v>83.2</c:v>
                </c:pt>
                <c:pt idx="8">
                  <c:v>84.4</c:v>
                </c:pt>
                <c:pt idx="9">
                  <c:v>83.4</c:v>
                </c:pt>
                <c:pt idx="10">
                  <c:v>85.2</c:v>
                </c:pt>
                <c:pt idx="11">
                  <c:v>83.7</c:v>
                </c:pt>
                <c:pt idx="12">
                  <c:v>84.8</c:v>
                </c:pt>
                <c:pt idx="13">
                  <c:v>84.4</c:v>
                </c:pt>
                <c:pt idx="14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F-47CB-BBB8-766C1540FB1D}"/>
            </c:ext>
          </c:extLst>
        </c:ser>
        <c:ser>
          <c:idx val="2"/>
          <c:order val="2"/>
          <c:tx>
            <c:strRef>
              <c:f>MedlivsYreg!$D$5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MedlivsYreg!$D$6:$D$20</c:f>
              <c:numCache>
                <c:formatCode>General</c:formatCode>
                <c:ptCount val="15"/>
                <c:pt idx="0">
                  <c:v>85.5</c:v>
                </c:pt>
                <c:pt idx="1">
                  <c:v>83</c:v>
                </c:pt>
                <c:pt idx="2">
                  <c:v>85.2</c:v>
                </c:pt>
                <c:pt idx="3">
                  <c:v>84.8</c:v>
                </c:pt>
                <c:pt idx="4">
                  <c:v>84.1</c:v>
                </c:pt>
                <c:pt idx="5">
                  <c:v>84.7</c:v>
                </c:pt>
                <c:pt idx="6">
                  <c:v>84.7</c:v>
                </c:pt>
                <c:pt idx="7">
                  <c:v>83.3</c:v>
                </c:pt>
                <c:pt idx="8">
                  <c:v>84.3</c:v>
                </c:pt>
                <c:pt idx="9">
                  <c:v>83.9</c:v>
                </c:pt>
                <c:pt idx="10">
                  <c:v>85</c:v>
                </c:pt>
                <c:pt idx="11">
                  <c:v>83.5</c:v>
                </c:pt>
                <c:pt idx="12">
                  <c:v>85.2</c:v>
                </c:pt>
                <c:pt idx="13">
                  <c:v>84.5</c:v>
                </c:pt>
                <c:pt idx="1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AF-47CB-BBB8-766C1540FB1D}"/>
            </c:ext>
          </c:extLst>
        </c:ser>
        <c:ser>
          <c:idx val="3"/>
          <c:order val="3"/>
          <c:tx>
            <c:strRef>
              <c:f>MedlivsYreg!$E$5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MedlivsYreg!$E$6:$E$20</c:f>
              <c:numCache>
                <c:formatCode>General</c:formatCode>
                <c:ptCount val="15"/>
                <c:pt idx="0">
                  <c:v>85.5</c:v>
                </c:pt>
                <c:pt idx="1">
                  <c:v>84.4</c:v>
                </c:pt>
                <c:pt idx="2">
                  <c:v>85.4</c:v>
                </c:pt>
                <c:pt idx="3">
                  <c:v>85.4</c:v>
                </c:pt>
                <c:pt idx="4">
                  <c:v>84.1</c:v>
                </c:pt>
                <c:pt idx="5">
                  <c:v>85.1</c:v>
                </c:pt>
                <c:pt idx="6">
                  <c:v>84.8</c:v>
                </c:pt>
                <c:pt idx="7">
                  <c:v>83.1</c:v>
                </c:pt>
                <c:pt idx="8">
                  <c:v>84.1</c:v>
                </c:pt>
                <c:pt idx="9">
                  <c:v>84.5</c:v>
                </c:pt>
                <c:pt idx="10">
                  <c:v>84.9</c:v>
                </c:pt>
                <c:pt idx="11">
                  <c:v>83.6</c:v>
                </c:pt>
                <c:pt idx="12">
                  <c:v>84.8</c:v>
                </c:pt>
                <c:pt idx="13">
                  <c:v>84.5</c:v>
                </c:pt>
                <c:pt idx="14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AF-47CB-BBB8-766C1540FB1D}"/>
            </c:ext>
          </c:extLst>
        </c:ser>
        <c:ser>
          <c:idx val="4"/>
          <c:order val="4"/>
          <c:tx>
            <c:strRef>
              <c:f>MedlivsYreg!$F$5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MedlivsYreg!$F$6:$F$20</c:f>
              <c:numCache>
                <c:formatCode>General</c:formatCode>
                <c:ptCount val="15"/>
                <c:pt idx="0">
                  <c:v>86.2</c:v>
                </c:pt>
                <c:pt idx="1">
                  <c:v>84.2</c:v>
                </c:pt>
                <c:pt idx="2">
                  <c:v>85.5</c:v>
                </c:pt>
                <c:pt idx="3">
                  <c:v>85.5</c:v>
                </c:pt>
                <c:pt idx="4">
                  <c:v>84.3</c:v>
                </c:pt>
                <c:pt idx="5">
                  <c:v>85.5</c:v>
                </c:pt>
                <c:pt idx="6">
                  <c:v>84.9</c:v>
                </c:pt>
                <c:pt idx="7">
                  <c:v>83.7</c:v>
                </c:pt>
                <c:pt idx="8">
                  <c:v>84.3</c:v>
                </c:pt>
                <c:pt idx="9">
                  <c:v>84.8</c:v>
                </c:pt>
                <c:pt idx="10">
                  <c:v>84.9</c:v>
                </c:pt>
                <c:pt idx="11">
                  <c:v>83.5</c:v>
                </c:pt>
                <c:pt idx="12">
                  <c:v>85</c:v>
                </c:pt>
                <c:pt idx="13">
                  <c:v>84.7</c:v>
                </c:pt>
                <c:pt idx="14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AF-47CB-BBB8-766C1540FB1D}"/>
            </c:ext>
          </c:extLst>
        </c:ser>
        <c:ser>
          <c:idx val="5"/>
          <c:order val="5"/>
          <c:tx>
            <c:strRef>
              <c:f>MedlivsYreg!$G$5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MedlivsYreg!$G$6:$G$20</c:f>
              <c:numCache>
                <c:formatCode>General</c:formatCode>
                <c:ptCount val="15"/>
                <c:pt idx="0">
                  <c:v>85.2</c:v>
                </c:pt>
                <c:pt idx="1">
                  <c:v>84.1</c:v>
                </c:pt>
                <c:pt idx="2">
                  <c:v>85.5</c:v>
                </c:pt>
                <c:pt idx="3">
                  <c:v>86</c:v>
                </c:pt>
                <c:pt idx="4">
                  <c:v>84.3</c:v>
                </c:pt>
                <c:pt idx="5">
                  <c:v>85.2</c:v>
                </c:pt>
                <c:pt idx="6">
                  <c:v>84.9</c:v>
                </c:pt>
                <c:pt idx="7">
                  <c:v>83.7</c:v>
                </c:pt>
                <c:pt idx="8">
                  <c:v>84.6</c:v>
                </c:pt>
                <c:pt idx="9">
                  <c:v>85</c:v>
                </c:pt>
                <c:pt idx="10">
                  <c:v>84.6</c:v>
                </c:pt>
                <c:pt idx="11">
                  <c:v>83.3</c:v>
                </c:pt>
                <c:pt idx="12">
                  <c:v>85.1</c:v>
                </c:pt>
                <c:pt idx="13">
                  <c:v>84.7</c:v>
                </c:pt>
                <c:pt idx="1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AF-47CB-BBB8-766C1540FB1D}"/>
            </c:ext>
          </c:extLst>
        </c:ser>
        <c:ser>
          <c:idx val="6"/>
          <c:order val="6"/>
          <c:tx>
            <c:strRef>
              <c:f>MedlivsYreg!$H$5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MedlivsYreg!$H$6:$H$20</c:f>
              <c:numCache>
                <c:formatCode>General</c:formatCode>
                <c:ptCount val="15"/>
                <c:pt idx="0">
                  <c:v>84.1</c:v>
                </c:pt>
                <c:pt idx="1">
                  <c:v>84.3</c:v>
                </c:pt>
                <c:pt idx="2">
                  <c:v>84.3</c:v>
                </c:pt>
                <c:pt idx="3">
                  <c:v>86.2</c:v>
                </c:pt>
                <c:pt idx="4">
                  <c:v>84.6</c:v>
                </c:pt>
                <c:pt idx="5">
                  <c:v>84.4</c:v>
                </c:pt>
                <c:pt idx="6">
                  <c:v>85</c:v>
                </c:pt>
                <c:pt idx="7">
                  <c:v>83.8</c:v>
                </c:pt>
                <c:pt idx="8">
                  <c:v>84.6</c:v>
                </c:pt>
                <c:pt idx="9">
                  <c:v>84.9</c:v>
                </c:pt>
                <c:pt idx="10">
                  <c:v>84.7</c:v>
                </c:pt>
                <c:pt idx="11">
                  <c:v>84</c:v>
                </c:pt>
                <c:pt idx="12">
                  <c:v>84.7</c:v>
                </c:pt>
                <c:pt idx="13">
                  <c:v>84.7</c:v>
                </c:pt>
                <c:pt idx="14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AF-47CB-BBB8-766C1540FB1D}"/>
            </c:ext>
          </c:extLst>
        </c:ser>
        <c:ser>
          <c:idx val="7"/>
          <c:order val="7"/>
          <c:tx>
            <c:strRef>
              <c:f>MedlivsYreg!$I$5</c:f>
              <c:strCache>
                <c:ptCount val="1"/>
                <c:pt idx="0">
                  <c:v>2018-2022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MedlivsYreg!$A$6:$A$20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MedlivsYreg!$I$6:$I$20</c:f>
              <c:numCache>
                <c:formatCode>General</c:formatCode>
                <c:ptCount val="15"/>
                <c:pt idx="0">
                  <c:v>84.6</c:v>
                </c:pt>
                <c:pt idx="1">
                  <c:v>84.6</c:v>
                </c:pt>
                <c:pt idx="2">
                  <c:v>84.3</c:v>
                </c:pt>
                <c:pt idx="3">
                  <c:v>87.4</c:v>
                </c:pt>
                <c:pt idx="4">
                  <c:v>84.6</c:v>
                </c:pt>
                <c:pt idx="5">
                  <c:v>83.9</c:v>
                </c:pt>
                <c:pt idx="6">
                  <c:v>85.3</c:v>
                </c:pt>
                <c:pt idx="7">
                  <c:v>84.2</c:v>
                </c:pt>
                <c:pt idx="8">
                  <c:v>85.2</c:v>
                </c:pt>
                <c:pt idx="9">
                  <c:v>84.6</c:v>
                </c:pt>
                <c:pt idx="10">
                  <c:v>84.4</c:v>
                </c:pt>
                <c:pt idx="11">
                  <c:v>84.2</c:v>
                </c:pt>
                <c:pt idx="12">
                  <c:v>84.8</c:v>
                </c:pt>
                <c:pt idx="13">
                  <c:v>84.9</c:v>
                </c:pt>
                <c:pt idx="14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AF-47CB-BBB8-766C1540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444584"/>
        <c:axId val="548444912"/>
      </c:barChart>
      <c:catAx>
        <c:axId val="5484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444912"/>
        <c:crosses val="autoZero"/>
        <c:auto val="1"/>
        <c:lblAlgn val="ctr"/>
        <c:lblOffset val="100"/>
        <c:noMultiLvlLbl val="0"/>
      </c:catAx>
      <c:valAx>
        <c:axId val="548444912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44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MedlivsYreg!$K$5</c:f>
              <c:strCache>
                <c:ptCount val="1"/>
                <c:pt idx="0">
                  <c:v>2011-2015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MedlivsYreg!$K$6:$K$20</c:f>
              <c:numCache>
                <c:formatCode>General</c:formatCode>
                <c:ptCount val="15"/>
                <c:pt idx="0">
                  <c:v>80.3</c:v>
                </c:pt>
                <c:pt idx="1">
                  <c:v>79.599999999999994</c:v>
                </c:pt>
                <c:pt idx="2">
                  <c:v>80.8</c:v>
                </c:pt>
                <c:pt idx="3">
                  <c:v>82.6</c:v>
                </c:pt>
                <c:pt idx="4">
                  <c:v>80.2</c:v>
                </c:pt>
                <c:pt idx="5">
                  <c:v>80.2</c:v>
                </c:pt>
                <c:pt idx="6">
                  <c:v>80.599999999999994</c:v>
                </c:pt>
                <c:pt idx="7">
                  <c:v>80.400000000000006</c:v>
                </c:pt>
                <c:pt idx="8">
                  <c:v>80.7</c:v>
                </c:pt>
                <c:pt idx="9">
                  <c:v>79.900000000000006</c:v>
                </c:pt>
                <c:pt idx="10">
                  <c:v>80.5</c:v>
                </c:pt>
                <c:pt idx="11">
                  <c:v>80.400000000000006</c:v>
                </c:pt>
                <c:pt idx="12">
                  <c:v>79.900000000000006</c:v>
                </c:pt>
                <c:pt idx="13">
                  <c:v>80.5</c:v>
                </c:pt>
                <c:pt idx="14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A-4ED3-AAA5-89BBD1D58792}"/>
            </c:ext>
          </c:extLst>
        </c:ser>
        <c:ser>
          <c:idx val="1"/>
          <c:order val="1"/>
          <c:tx>
            <c:strRef>
              <c:f>MedlivsYreg!$L$5</c:f>
              <c:strCache>
                <c:ptCount val="1"/>
                <c:pt idx="0">
                  <c:v>2012-2016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MedlivsYreg!$L$6:$L$20</c:f>
              <c:numCache>
                <c:formatCode>General</c:formatCode>
                <c:ptCount val="15"/>
                <c:pt idx="0">
                  <c:v>80.8</c:v>
                </c:pt>
                <c:pt idx="1">
                  <c:v>80.2</c:v>
                </c:pt>
                <c:pt idx="2">
                  <c:v>80.7</c:v>
                </c:pt>
                <c:pt idx="3">
                  <c:v>82.3</c:v>
                </c:pt>
                <c:pt idx="4">
                  <c:v>80.5</c:v>
                </c:pt>
                <c:pt idx="5">
                  <c:v>79.8</c:v>
                </c:pt>
                <c:pt idx="6">
                  <c:v>80.900000000000006</c:v>
                </c:pt>
                <c:pt idx="7">
                  <c:v>80.400000000000006</c:v>
                </c:pt>
                <c:pt idx="8">
                  <c:v>81</c:v>
                </c:pt>
                <c:pt idx="9">
                  <c:v>79.7</c:v>
                </c:pt>
                <c:pt idx="10">
                  <c:v>81.099999999999994</c:v>
                </c:pt>
                <c:pt idx="11">
                  <c:v>80.5</c:v>
                </c:pt>
                <c:pt idx="12">
                  <c:v>80.400000000000006</c:v>
                </c:pt>
                <c:pt idx="13">
                  <c:v>80.7</c:v>
                </c:pt>
                <c:pt idx="14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A-4ED3-AAA5-89BBD1D58792}"/>
            </c:ext>
          </c:extLst>
        </c:ser>
        <c:ser>
          <c:idx val="2"/>
          <c:order val="2"/>
          <c:tx>
            <c:strRef>
              <c:f>MedlivsYreg!$M$5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MedlivsYreg!$M$6:$M$20</c:f>
              <c:numCache>
                <c:formatCode>General</c:formatCode>
                <c:ptCount val="15"/>
                <c:pt idx="0">
                  <c:v>81.5</c:v>
                </c:pt>
                <c:pt idx="1">
                  <c:v>80.599999999999994</c:v>
                </c:pt>
                <c:pt idx="2">
                  <c:v>81.2</c:v>
                </c:pt>
                <c:pt idx="3">
                  <c:v>82.3</c:v>
                </c:pt>
                <c:pt idx="4">
                  <c:v>81</c:v>
                </c:pt>
                <c:pt idx="5">
                  <c:v>80.2</c:v>
                </c:pt>
                <c:pt idx="6">
                  <c:v>81.099999999999994</c:v>
                </c:pt>
                <c:pt idx="7">
                  <c:v>80.400000000000006</c:v>
                </c:pt>
                <c:pt idx="8">
                  <c:v>81</c:v>
                </c:pt>
                <c:pt idx="9">
                  <c:v>80.3</c:v>
                </c:pt>
                <c:pt idx="10">
                  <c:v>80.900000000000006</c:v>
                </c:pt>
                <c:pt idx="11">
                  <c:v>80.2</c:v>
                </c:pt>
                <c:pt idx="12">
                  <c:v>80.7</c:v>
                </c:pt>
                <c:pt idx="13">
                  <c:v>80.900000000000006</c:v>
                </c:pt>
                <c:pt idx="14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A-4ED3-AAA5-89BBD1D58792}"/>
            </c:ext>
          </c:extLst>
        </c:ser>
        <c:ser>
          <c:idx val="3"/>
          <c:order val="3"/>
          <c:tx>
            <c:strRef>
              <c:f>MedlivsYreg!$N$5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MedlivsYreg!$N$6:$N$20</c:f>
              <c:numCache>
                <c:formatCode>General</c:formatCode>
                <c:ptCount val="15"/>
                <c:pt idx="0">
                  <c:v>81.599999999999994</c:v>
                </c:pt>
                <c:pt idx="1">
                  <c:v>81.2</c:v>
                </c:pt>
                <c:pt idx="2">
                  <c:v>80.8</c:v>
                </c:pt>
                <c:pt idx="3">
                  <c:v>83.5</c:v>
                </c:pt>
                <c:pt idx="4">
                  <c:v>80.8</c:v>
                </c:pt>
                <c:pt idx="5">
                  <c:v>80.8</c:v>
                </c:pt>
                <c:pt idx="6">
                  <c:v>81.099999999999994</c:v>
                </c:pt>
                <c:pt idx="7">
                  <c:v>80.5</c:v>
                </c:pt>
                <c:pt idx="8">
                  <c:v>80.7</c:v>
                </c:pt>
                <c:pt idx="9">
                  <c:v>81.3</c:v>
                </c:pt>
                <c:pt idx="10">
                  <c:v>81.099999999999994</c:v>
                </c:pt>
                <c:pt idx="11">
                  <c:v>80.599999999999994</c:v>
                </c:pt>
                <c:pt idx="12">
                  <c:v>80.900000000000006</c:v>
                </c:pt>
                <c:pt idx="13">
                  <c:v>81</c:v>
                </c:pt>
                <c:pt idx="14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FA-4ED3-AAA5-89BBD1D58792}"/>
            </c:ext>
          </c:extLst>
        </c:ser>
        <c:ser>
          <c:idx val="4"/>
          <c:order val="4"/>
          <c:tx>
            <c:strRef>
              <c:f>MedlivsYreg!$O$5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MedlivsYreg!$O$6:$O$20</c:f>
              <c:numCache>
                <c:formatCode>General</c:formatCode>
                <c:ptCount val="15"/>
                <c:pt idx="0">
                  <c:v>81.099999999999994</c:v>
                </c:pt>
                <c:pt idx="1">
                  <c:v>81.599999999999994</c:v>
                </c:pt>
                <c:pt idx="2">
                  <c:v>80</c:v>
                </c:pt>
                <c:pt idx="3">
                  <c:v>82.7</c:v>
                </c:pt>
                <c:pt idx="4">
                  <c:v>80.5</c:v>
                </c:pt>
                <c:pt idx="5">
                  <c:v>80.8</c:v>
                </c:pt>
                <c:pt idx="6">
                  <c:v>81.599999999999994</c:v>
                </c:pt>
                <c:pt idx="7">
                  <c:v>80.599999999999994</c:v>
                </c:pt>
                <c:pt idx="8">
                  <c:v>80.5</c:v>
                </c:pt>
                <c:pt idx="9">
                  <c:v>82</c:v>
                </c:pt>
                <c:pt idx="10">
                  <c:v>81.5</c:v>
                </c:pt>
                <c:pt idx="11">
                  <c:v>81</c:v>
                </c:pt>
                <c:pt idx="12">
                  <c:v>81.3</c:v>
                </c:pt>
                <c:pt idx="13">
                  <c:v>81.2</c:v>
                </c:pt>
                <c:pt idx="1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FA-4ED3-AAA5-89BBD1D58792}"/>
            </c:ext>
          </c:extLst>
        </c:ser>
        <c:ser>
          <c:idx val="5"/>
          <c:order val="5"/>
          <c:tx>
            <c:strRef>
              <c:f>MedlivsYreg!$P$5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MedlivsYreg!$P$6:$P$20</c:f>
              <c:numCache>
                <c:formatCode>General</c:formatCode>
                <c:ptCount val="15"/>
                <c:pt idx="0">
                  <c:v>81.099999999999994</c:v>
                </c:pt>
                <c:pt idx="1">
                  <c:v>80.7</c:v>
                </c:pt>
                <c:pt idx="2">
                  <c:v>81.099999999999994</c:v>
                </c:pt>
                <c:pt idx="3">
                  <c:v>82.4</c:v>
                </c:pt>
                <c:pt idx="4">
                  <c:v>80.400000000000006</c:v>
                </c:pt>
                <c:pt idx="5">
                  <c:v>81.2</c:v>
                </c:pt>
                <c:pt idx="6">
                  <c:v>81.8</c:v>
                </c:pt>
                <c:pt idx="7">
                  <c:v>80.7</c:v>
                </c:pt>
                <c:pt idx="8">
                  <c:v>80.5</c:v>
                </c:pt>
                <c:pt idx="9">
                  <c:v>81.7</c:v>
                </c:pt>
                <c:pt idx="10">
                  <c:v>81.099999999999994</c:v>
                </c:pt>
                <c:pt idx="11">
                  <c:v>80</c:v>
                </c:pt>
                <c:pt idx="12">
                  <c:v>81.099999999999994</c:v>
                </c:pt>
                <c:pt idx="13">
                  <c:v>81.2</c:v>
                </c:pt>
                <c:pt idx="1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FA-4ED3-AAA5-89BBD1D58792}"/>
            </c:ext>
          </c:extLst>
        </c:ser>
        <c:ser>
          <c:idx val="6"/>
          <c:order val="6"/>
          <c:tx>
            <c:strRef>
              <c:f>MedlivsYreg!$Q$5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MedlivsYreg!$Q$6:$Q$20</c:f>
              <c:numCache>
                <c:formatCode>General</c:formatCode>
                <c:ptCount val="15"/>
                <c:pt idx="0">
                  <c:v>81.7</c:v>
                </c:pt>
                <c:pt idx="1">
                  <c:v>80.8</c:v>
                </c:pt>
                <c:pt idx="2">
                  <c:v>81.400000000000006</c:v>
                </c:pt>
                <c:pt idx="3">
                  <c:v>82.2</c:v>
                </c:pt>
                <c:pt idx="4">
                  <c:v>80.599999999999994</c:v>
                </c:pt>
                <c:pt idx="5">
                  <c:v>81.8</c:v>
                </c:pt>
                <c:pt idx="6">
                  <c:v>82</c:v>
                </c:pt>
                <c:pt idx="7">
                  <c:v>80.5</c:v>
                </c:pt>
                <c:pt idx="8">
                  <c:v>80.599999999999994</c:v>
                </c:pt>
                <c:pt idx="9">
                  <c:v>81.5</c:v>
                </c:pt>
                <c:pt idx="10">
                  <c:v>81.2</c:v>
                </c:pt>
                <c:pt idx="11">
                  <c:v>79.900000000000006</c:v>
                </c:pt>
                <c:pt idx="12">
                  <c:v>81.2</c:v>
                </c:pt>
                <c:pt idx="13">
                  <c:v>81.3</c:v>
                </c:pt>
                <c:pt idx="14">
                  <c:v>80.900000000000006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FA-4ED3-AAA5-89BBD1D58792}"/>
            </c:ext>
          </c:extLst>
        </c:ser>
        <c:ser>
          <c:idx val="7"/>
          <c:order val="7"/>
          <c:tx>
            <c:strRef>
              <c:f>MedlivsYreg!$R$5</c:f>
              <c:strCache>
                <c:ptCount val="1"/>
                <c:pt idx="0">
                  <c:v>2018-2022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MedlivsYreg!$J$6:$J$20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06 Jönköpings län</c:v>
                </c:pt>
                <c:pt idx="14">
                  <c:v>00 Riket</c:v>
                </c:pt>
              </c:strCache>
            </c:strRef>
          </c:cat>
          <c:val>
            <c:numRef>
              <c:f>MedlivsYreg!$R$6:$R$20</c:f>
              <c:numCache>
                <c:formatCode>General</c:formatCode>
                <c:ptCount val="15"/>
                <c:pt idx="0">
                  <c:v>81.2</c:v>
                </c:pt>
                <c:pt idx="1">
                  <c:v>81.099999999999994</c:v>
                </c:pt>
                <c:pt idx="2">
                  <c:v>80.8</c:v>
                </c:pt>
                <c:pt idx="3">
                  <c:v>82.6</c:v>
                </c:pt>
                <c:pt idx="4">
                  <c:v>80.599999999999994</c:v>
                </c:pt>
                <c:pt idx="5">
                  <c:v>82</c:v>
                </c:pt>
                <c:pt idx="6">
                  <c:v>82.1</c:v>
                </c:pt>
                <c:pt idx="7">
                  <c:v>80.5</c:v>
                </c:pt>
                <c:pt idx="8">
                  <c:v>80.7</c:v>
                </c:pt>
                <c:pt idx="9">
                  <c:v>81.400000000000006</c:v>
                </c:pt>
                <c:pt idx="10">
                  <c:v>81.400000000000006</c:v>
                </c:pt>
                <c:pt idx="11">
                  <c:v>80.2</c:v>
                </c:pt>
                <c:pt idx="12">
                  <c:v>81.2</c:v>
                </c:pt>
                <c:pt idx="13">
                  <c:v>81.400000000000006</c:v>
                </c:pt>
                <c:pt idx="14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FA-4ED3-AAA5-89BBD1D58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94544"/>
        <c:axId val="552993888"/>
      </c:barChart>
      <c:catAx>
        <c:axId val="5529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93888"/>
        <c:crosses val="autoZero"/>
        <c:auto val="1"/>
        <c:lblAlgn val="ctr"/>
        <c:lblOffset val="100"/>
        <c:noMultiLvlLbl val="0"/>
      </c:catAx>
      <c:valAx>
        <c:axId val="55299388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9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halsgodYReg!$A$7:$B$7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halsgodYReg!$C$6:$H$6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halsgodYReg!$C$7:$H$7</c:f>
              <c:numCache>
                <c:formatCode>General</c:formatCode>
                <c:ptCount val="6"/>
                <c:pt idx="0">
                  <c:v>70.400000000000006</c:v>
                </c:pt>
                <c:pt idx="1">
                  <c:v>70.5</c:v>
                </c:pt>
                <c:pt idx="2">
                  <c:v>70.2</c:v>
                </c:pt>
                <c:pt idx="3">
                  <c:v>70</c:v>
                </c:pt>
                <c:pt idx="4">
                  <c:v>70.599999999999994</c:v>
                </c:pt>
                <c:pt idx="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E-4EA0-8155-63D13B6C8022}"/>
            </c:ext>
          </c:extLst>
        </c:ser>
        <c:ser>
          <c:idx val="1"/>
          <c:order val="1"/>
          <c:tx>
            <c:strRef>
              <c:f>halsgodYReg!$A$8:$B$8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halsgodYReg!$C$6:$H$6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halsgodYReg!$C$8:$H$8</c:f>
              <c:numCache>
                <c:formatCode>General</c:formatCode>
                <c:ptCount val="6"/>
                <c:pt idx="0">
                  <c:v>72</c:v>
                </c:pt>
                <c:pt idx="1">
                  <c:v>72.900000000000006</c:v>
                </c:pt>
                <c:pt idx="2">
                  <c:v>73.2</c:v>
                </c:pt>
                <c:pt idx="3">
                  <c:v>73.599999999999994</c:v>
                </c:pt>
                <c:pt idx="4">
                  <c:v>73.7</c:v>
                </c:pt>
                <c:pt idx="5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DE-4EA0-8155-63D13B6C8022}"/>
            </c:ext>
          </c:extLst>
        </c:ser>
        <c:ser>
          <c:idx val="2"/>
          <c:order val="2"/>
          <c:tx>
            <c:strRef>
              <c:f>halsgodYReg!$A$9:$B$9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halsgodYReg!$C$6:$H$6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halsgodYReg!$C$9:$H$9</c:f>
              <c:numCache>
                <c:formatCode>General</c:formatCode>
                <c:ptCount val="6"/>
                <c:pt idx="0">
                  <c:v>75.2</c:v>
                </c:pt>
                <c:pt idx="1">
                  <c:v>75.5</c:v>
                </c:pt>
                <c:pt idx="2">
                  <c:v>75.2</c:v>
                </c:pt>
                <c:pt idx="3">
                  <c:v>74.900000000000006</c:v>
                </c:pt>
                <c:pt idx="4">
                  <c:v>75.3</c:v>
                </c:pt>
                <c:pt idx="5">
                  <c:v>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DE-4EA0-8155-63D13B6C8022}"/>
            </c:ext>
          </c:extLst>
        </c:ser>
        <c:ser>
          <c:idx val="3"/>
          <c:order val="3"/>
          <c:tx>
            <c:strRef>
              <c:f>halsgodYReg!$A$10:$B$10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halsgodYReg!$C$6:$H$6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halsgodYReg!$C$10:$H$10</c:f>
              <c:numCache>
                <c:formatCode>General</c:formatCode>
                <c:ptCount val="6"/>
                <c:pt idx="0">
                  <c:v>77.599999999999994</c:v>
                </c:pt>
                <c:pt idx="1">
                  <c:v>76.5</c:v>
                </c:pt>
                <c:pt idx="2">
                  <c:v>75.7</c:v>
                </c:pt>
                <c:pt idx="3">
                  <c:v>73.099999999999994</c:v>
                </c:pt>
                <c:pt idx="4">
                  <c:v>75.3</c:v>
                </c:pt>
                <c:pt idx="5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DE-4EA0-8155-63D13B6C8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399472"/>
        <c:axId val="680400456"/>
      </c:lineChart>
      <c:catAx>
        <c:axId val="6803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400456"/>
        <c:crosses val="autoZero"/>
        <c:auto val="1"/>
        <c:lblAlgn val="ctr"/>
        <c:lblOffset val="100"/>
        <c:noMultiLvlLbl val="0"/>
      </c:catAx>
      <c:valAx>
        <c:axId val="68040045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3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hälsa'!$J$1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hälsa'!$J$2:$J$15</c:f>
              <c:numCache>
                <c:formatCode>General</c:formatCode>
                <c:ptCount val="14"/>
                <c:pt idx="0">
                  <c:v>0.72806381435823075</c:v>
                </c:pt>
                <c:pt idx="1">
                  <c:v>0.75776862598277783</c:v>
                </c:pt>
                <c:pt idx="2">
                  <c:v>0.76367109766775454</c:v>
                </c:pt>
                <c:pt idx="3">
                  <c:v>0.70612244897959187</c:v>
                </c:pt>
                <c:pt idx="4">
                  <c:v>0.75800785286216166</c:v>
                </c:pt>
                <c:pt idx="5">
                  <c:v>0.82610898038931913</c:v>
                </c:pt>
                <c:pt idx="6">
                  <c:v>0.697265625</c:v>
                </c:pt>
                <c:pt idx="7">
                  <c:v>0.78332243771337251</c:v>
                </c:pt>
                <c:pt idx="8">
                  <c:v>0.62898417794083927</c:v>
                </c:pt>
                <c:pt idx="9">
                  <c:v>0.7288247750132345</c:v>
                </c:pt>
                <c:pt idx="10">
                  <c:v>0.75640398107358464</c:v>
                </c:pt>
                <c:pt idx="11">
                  <c:v>0.729235019858401</c:v>
                </c:pt>
                <c:pt idx="12">
                  <c:v>0.75106279183218339</c:v>
                </c:pt>
                <c:pt idx="13">
                  <c:v>0.77465471939634833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1-4B0E-A210-D784B051A9AA}"/>
            </c:ext>
          </c:extLst>
        </c:ser>
        <c:ser>
          <c:idx val="1"/>
          <c:order val="1"/>
          <c:tx>
            <c:strRef>
              <c:f>'Självskattad hälsa'!$K$1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07267826029078E-2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11-4B0E-A210-D784B051A9AA}"/>
                </c:ext>
              </c:extLst>
            </c:dLbl>
            <c:dLbl>
              <c:idx val="1"/>
              <c:layout>
                <c:manualLayout>
                  <c:x val="8.1805045470209267E-3"/>
                  <c:y val="8.2058701802972352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6776451466415E-2"/>
                      <c:h val="2.781494581089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11-4B0E-A210-D784B051A9AA}"/>
                </c:ext>
              </c:extLst>
            </c:dLbl>
            <c:dLbl>
              <c:idx val="2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11-4B0E-A210-D784B051A9AA}"/>
                </c:ext>
              </c:extLst>
            </c:dLbl>
            <c:dLbl>
              <c:idx val="3"/>
              <c:layout>
                <c:manualLayout>
                  <c:x val="8.1804508695218093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11-4B0E-A210-D784B051A9AA}"/>
                </c:ext>
              </c:extLst>
            </c:dLbl>
            <c:dLbl>
              <c:idx val="4"/>
              <c:layout>
                <c:manualLayout>
                  <c:x val="1.22706763042826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11-4B0E-A210-D784B051A9AA}"/>
                </c:ext>
              </c:extLst>
            </c:dLbl>
            <c:dLbl>
              <c:idx val="5"/>
              <c:layout>
                <c:manualLayout>
                  <c:x val="1.0907267826029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11-4B0E-A210-D784B051A9AA}"/>
                </c:ext>
              </c:extLst>
            </c:dLbl>
            <c:dLbl>
              <c:idx val="6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11-4B0E-A210-D784B051A9AA}"/>
                </c:ext>
              </c:extLst>
            </c:dLbl>
            <c:dLbl>
              <c:idx val="7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11-4B0E-A210-D784B051A9AA}"/>
                </c:ext>
              </c:extLst>
            </c:dLbl>
            <c:dLbl>
              <c:idx val="9"/>
              <c:layout>
                <c:manualLayout>
                  <c:x val="9.54385934777534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11-4B0E-A210-D784B051A9AA}"/>
                </c:ext>
              </c:extLst>
            </c:dLbl>
            <c:dLbl>
              <c:idx val="10"/>
              <c:layout>
                <c:manualLayout>
                  <c:x val="6.81704239126807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11-4B0E-A210-D784B051A9AA}"/>
                </c:ext>
              </c:extLst>
            </c:dLbl>
            <c:dLbl>
              <c:idx val="11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711-4B0E-A210-D784B051A9AA}"/>
                </c:ext>
              </c:extLst>
            </c:dLbl>
            <c:dLbl>
              <c:idx val="12"/>
              <c:layout>
                <c:manualLayout>
                  <c:x val="1.2270676304282713E-2"/>
                  <c:y val="-7.6423121468335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11-4B0E-A210-D784B051A9AA}"/>
                </c:ext>
              </c:extLst>
            </c:dLbl>
            <c:dLbl>
              <c:idx val="13"/>
              <c:layout>
                <c:manualLayout>
                  <c:x val="8.1804508695216081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711-4B0E-A210-D784B051A9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hälsa'!$K$2:$K$15</c:f>
              <c:numCache>
                <c:formatCode>General</c:formatCode>
                <c:ptCount val="14"/>
                <c:pt idx="0">
                  <c:v>0.62120060790273557</c:v>
                </c:pt>
                <c:pt idx="1">
                  <c:v>0.66854195968120023</c:v>
                </c:pt>
                <c:pt idx="2">
                  <c:v>0.70538447685935535</c:v>
                </c:pt>
                <c:pt idx="3">
                  <c:v>0.6387989402413895</c:v>
                </c:pt>
                <c:pt idx="4">
                  <c:v>0.68953308254038503</c:v>
                </c:pt>
                <c:pt idx="5">
                  <c:v>0.67267574069801928</c:v>
                </c:pt>
                <c:pt idx="6">
                  <c:v>0.67379485320768395</c:v>
                </c:pt>
                <c:pt idx="7">
                  <c:v>0.68409949898918887</c:v>
                </c:pt>
                <c:pt idx="8">
                  <c:v>0.67275368333679186</c:v>
                </c:pt>
                <c:pt idx="9">
                  <c:v>0.61270920502092052</c:v>
                </c:pt>
                <c:pt idx="10">
                  <c:v>0.68861043575836911</c:v>
                </c:pt>
                <c:pt idx="11">
                  <c:v>0.68638132295719845</c:v>
                </c:pt>
                <c:pt idx="12">
                  <c:v>0.63296637459746874</c:v>
                </c:pt>
                <c:pt idx="13">
                  <c:v>0.66944055653330747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1-4B0E-A210-D784B051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71296"/>
        <c:axId val="527173264"/>
      </c:barChart>
      <c:catAx>
        <c:axId val="5271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3264"/>
        <c:crosses val="autoZero"/>
        <c:auto val="1"/>
        <c:lblAlgn val="ctr"/>
        <c:lblOffset val="100"/>
        <c:noMultiLvlLbl val="0"/>
      </c:catAx>
      <c:valAx>
        <c:axId val="527173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'Allmän hälsa'!$N$3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hälsa'!$N$4:$N$8</c:f>
              <c:numCache>
                <c:formatCode>0.0%</c:formatCode>
                <c:ptCount val="5"/>
                <c:pt idx="0">
                  <c:v>0.85899999999999999</c:v>
                </c:pt>
                <c:pt idx="1">
                  <c:v>0.84099999999999997</c:v>
                </c:pt>
                <c:pt idx="2">
                  <c:v>0.79600000000000004</c:v>
                </c:pt>
                <c:pt idx="3">
                  <c:v>0.63700000000000001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1-45E3-B8FD-5163D35B5A01}"/>
            </c:ext>
          </c:extLst>
        </c:ser>
        <c:ser>
          <c:idx val="1"/>
          <c:order val="1"/>
          <c:tx>
            <c:strRef>
              <c:f>'Allmän hälsa'!$O$3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hälsa'!$O$4:$O$8</c:f>
              <c:numCache>
                <c:formatCode>0.0%</c:formatCode>
                <c:ptCount val="5"/>
                <c:pt idx="0">
                  <c:v>0.73799999999999999</c:v>
                </c:pt>
                <c:pt idx="1">
                  <c:v>0.74099999999999999</c:v>
                </c:pt>
                <c:pt idx="2">
                  <c:v>0.67500000000000004</c:v>
                </c:pt>
                <c:pt idx="3">
                  <c:v>0.60899999999999999</c:v>
                </c:pt>
                <c:pt idx="4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1-45E3-B8FD-5163D35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651512"/>
        <c:axId val="349654136"/>
      </c:barChart>
      <c:catAx>
        <c:axId val="3496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4136"/>
        <c:crosses val="autoZero"/>
        <c:auto val="1"/>
        <c:lblAlgn val="ctr"/>
        <c:lblOffset val="100"/>
        <c:noMultiLvlLbl val="0"/>
      </c:catAx>
      <c:valAx>
        <c:axId val="349654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 utbildning'!$J$3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utbildning'!$J$4:$J$17</c:f>
              <c:numCache>
                <c:formatCode>General</c:formatCode>
                <c:ptCount val="14"/>
                <c:pt idx="0">
                  <c:v>0.56813417190775684</c:v>
                </c:pt>
                <c:pt idx="1">
                  <c:v>0.66627246925260186</c:v>
                </c:pt>
                <c:pt idx="2">
                  <c:v>0.66512005567799559</c:v>
                </c:pt>
                <c:pt idx="3">
                  <c:v>0.5315495207667732</c:v>
                </c:pt>
                <c:pt idx="4">
                  <c:v>0.59222886421861654</c:v>
                </c:pt>
                <c:pt idx="5">
                  <c:v>0.6917039051874877</c:v>
                </c:pt>
                <c:pt idx="6">
                  <c:v>0.56912991656734202</c:v>
                </c:pt>
                <c:pt idx="7">
                  <c:v>0.65588428665351739</c:v>
                </c:pt>
                <c:pt idx="8">
                  <c:v>0.59737292975442602</c:v>
                </c:pt>
                <c:pt idx="9">
                  <c:v>0.58654797230464883</c:v>
                </c:pt>
                <c:pt idx="10">
                  <c:v>0.55702115965924703</c:v>
                </c:pt>
                <c:pt idx="11">
                  <c:v>0.68048144931132892</c:v>
                </c:pt>
                <c:pt idx="12">
                  <c:v>0.6325938996722964</c:v>
                </c:pt>
                <c:pt idx="13">
                  <c:v>0.64874351718023149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6-4DCF-95BF-86F67E06691F}"/>
            </c:ext>
          </c:extLst>
        </c:ser>
        <c:ser>
          <c:idx val="1"/>
          <c:order val="1"/>
          <c:tx>
            <c:strRef>
              <c:f>'Självskattad hälsa utbildning'!$K$3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9.5660201192018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utbildning'!$K$4:$K$17</c:f>
              <c:numCache>
                <c:formatCode>General</c:formatCode>
                <c:ptCount val="14"/>
                <c:pt idx="0">
                  <c:v>0.69710031347962387</c:v>
                </c:pt>
                <c:pt idx="1">
                  <c:v>0.71247357293868918</c:v>
                </c:pt>
                <c:pt idx="2">
                  <c:v>0.75692444050520724</c:v>
                </c:pt>
                <c:pt idx="3">
                  <c:v>0.71078717201166186</c:v>
                </c:pt>
                <c:pt idx="4">
                  <c:v>0.77965653896961695</c:v>
                </c:pt>
                <c:pt idx="5">
                  <c:v>0.73080984298962448</c:v>
                </c:pt>
                <c:pt idx="6">
                  <c:v>0.73063448812767617</c:v>
                </c:pt>
                <c:pt idx="7">
                  <c:v>0.77406839303437702</c:v>
                </c:pt>
                <c:pt idx="8">
                  <c:v>0.65166711846028735</c:v>
                </c:pt>
                <c:pt idx="9">
                  <c:v>0.68762503572449274</c:v>
                </c:pt>
                <c:pt idx="10">
                  <c:v>0.79737732656514382</c:v>
                </c:pt>
                <c:pt idx="11">
                  <c:v>0.69876106194690268</c:v>
                </c:pt>
                <c:pt idx="12">
                  <c:v>0.7115239532251979</c:v>
                </c:pt>
                <c:pt idx="13">
                  <c:v>0.72989300468428608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DCF-95BF-86F67E06691F}"/>
            </c:ext>
          </c:extLst>
        </c:ser>
        <c:ser>
          <c:idx val="2"/>
          <c:order val="2"/>
          <c:tx>
            <c:strRef>
              <c:f>'Självskattad hälsa utbildning'!$L$3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932594421944988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E6-4DCF-95BF-86F67E06691F}"/>
                </c:ext>
              </c:extLst>
            </c:dLbl>
            <c:dLbl>
              <c:idx val="7"/>
              <c:layout>
                <c:manualLayout>
                  <c:x val="1.3665743027431235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utbildning'!$L$4:$L$17</c:f>
              <c:numCache>
                <c:formatCode>General</c:formatCode>
                <c:ptCount val="14"/>
                <c:pt idx="0">
                  <c:v>0.74555792466240223</c:v>
                </c:pt>
                <c:pt idx="1">
                  <c:v>0.76796467282215974</c:v>
                </c:pt>
                <c:pt idx="2">
                  <c:v>0.80723891748298204</c:v>
                </c:pt>
                <c:pt idx="3">
                  <c:v>0.82432432432432434</c:v>
                </c:pt>
                <c:pt idx="4">
                  <c:v>0.7570411637264004</c:v>
                </c:pt>
                <c:pt idx="5">
                  <c:v>0.78967896789678971</c:v>
                </c:pt>
                <c:pt idx="6">
                  <c:v>0.7384712571067592</c:v>
                </c:pt>
                <c:pt idx="7">
                  <c:v>0.77447335811648077</c:v>
                </c:pt>
                <c:pt idx="8">
                  <c:v>0.74811463046757165</c:v>
                </c:pt>
                <c:pt idx="9">
                  <c:v>0.76705807680101556</c:v>
                </c:pt>
                <c:pt idx="10">
                  <c:v>0.81081081081081086</c:v>
                </c:pt>
                <c:pt idx="11">
                  <c:v>0.76891308428759142</c:v>
                </c:pt>
                <c:pt idx="12">
                  <c:v>0.72719336534264511</c:v>
                </c:pt>
                <c:pt idx="13">
                  <c:v>0.7784417860649766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6-4DCF-95BF-86F67E066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969520"/>
        <c:axId val="584960664"/>
      </c:barChart>
      <c:catAx>
        <c:axId val="58496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0664"/>
        <c:crosses val="autoZero"/>
        <c:auto val="1"/>
        <c:lblAlgn val="ctr"/>
        <c:lblOffset val="100"/>
        <c:noMultiLvlLbl val="0"/>
      </c:catAx>
      <c:valAx>
        <c:axId val="584960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15512429918754E-2"/>
          <c:y val="2.8771679934523318E-2"/>
          <c:w val="0.90704095273293006"/>
          <c:h val="0.82011171320422394"/>
        </c:manualLayout>
      </c:layout>
      <c:lineChart>
        <c:grouping val="standard"/>
        <c:varyColors val="0"/>
        <c:ser>
          <c:idx val="0"/>
          <c:order val="0"/>
          <c:tx>
            <c:strRef>
              <c:f>'Allmän hälsa'!$B$5:$C$5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'Allmän hälsa'!$D$4:$H$4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'Allmän hälsa'!$D$5:$H$5</c:f>
              <c:numCache>
                <c:formatCode>General</c:formatCode>
                <c:ptCount val="5"/>
                <c:pt idx="0">
                  <c:v>86</c:v>
                </c:pt>
                <c:pt idx="1">
                  <c:v>79</c:v>
                </c:pt>
                <c:pt idx="2">
                  <c:v>73.900000000000006</c:v>
                </c:pt>
                <c:pt idx="3">
                  <c:v>69.3</c:v>
                </c:pt>
                <c:pt idx="4" formatCode="0.0">
                  <c:v>68.441814595660802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C-43A5-A724-392838CD3850}"/>
            </c:ext>
          </c:extLst>
        </c:ser>
        <c:ser>
          <c:idx val="1"/>
          <c:order val="1"/>
          <c:tx>
            <c:strRef>
              <c:f>'Allmän hälsa'!$B$6:$C$6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'Allmän hälsa'!$D$4:$H$4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'Allmän hälsa'!$D$6:$H$6</c:f>
              <c:numCache>
                <c:formatCode>General</c:formatCode>
                <c:ptCount val="5"/>
                <c:pt idx="0">
                  <c:v>91</c:v>
                </c:pt>
                <c:pt idx="1">
                  <c:v>90</c:v>
                </c:pt>
                <c:pt idx="2">
                  <c:v>89.2</c:v>
                </c:pt>
                <c:pt idx="3">
                  <c:v>86.2</c:v>
                </c:pt>
                <c:pt idx="4" formatCode="0.0">
                  <c:v>85.928143712574894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C-43A5-A724-392838CD3850}"/>
            </c:ext>
          </c:extLst>
        </c:ser>
        <c:ser>
          <c:idx val="3"/>
          <c:order val="2"/>
          <c:tx>
            <c:strRef>
              <c:f>'Allmän hälsa'!$B$7:$C$7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'Allmän hälsa'!$D$4:$H$4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'Allmän hälsa'!$D$7:$H$7</c:f>
              <c:numCache>
                <c:formatCode>General</c:formatCode>
                <c:ptCount val="5"/>
                <c:pt idx="1">
                  <c:v>80</c:v>
                </c:pt>
                <c:pt idx="2">
                  <c:v>72.399999999999991</c:v>
                </c:pt>
                <c:pt idx="3">
                  <c:v>65.600000000000009</c:v>
                </c:pt>
                <c:pt idx="4" formatCode="0.0">
                  <c:v>68.264686022957505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7C-43A5-A724-392838CD3850}"/>
            </c:ext>
          </c:extLst>
        </c:ser>
        <c:ser>
          <c:idx val="2"/>
          <c:order val="3"/>
          <c:tx>
            <c:strRef>
              <c:f>'Allmän hälsa'!$B$8:$C$8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'Allmän hälsa'!$D$4:$H$4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'Allmän hälsa'!$D$8:$H$8</c:f>
              <c:numCache>
                <c:formatCode>General</c:formatCode>
                <c:ptCount val="5"/>
                <c:pt idx="1">
                  <c:v>86</c:v>
                </c:pt>
                <c:pt idx="2">
                  <c:v>85.3</c:v>
                </c:pt>
                <c:pt idx="3">
                  <c:v>84.2</c:v>
                </c:pt>
                <c:pt idx="4" formatCode="0.0">
                  <c:v>83.13917841814839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C-43A5-A724-392838CD3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000779199475066"/>
          <c:y val="1.85185185185185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668384459255192E-2"/>
          <c:y val="3.9321188747510456E-2"/>
          <c:w val="0.89808115850235359"/>
          <c:h val="0.75283630331802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Blad1!$O$4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Blad1!$O$5:$O$19</c:f>
              <c:numCache>
                <c:formatCode>0.0</c:formatCode>
                <c:ptCount val="15"/>
                <c:pt idx="0">
                  <c:v>86.8</c:v>
                </c:pt>
                <c:pt idx="1">
                  <c:v>77.2</c:v>
                </c:pt>
                <c:pt idx="2">
                  <c:v>83.1</c:v>
                </c:pt>
                <c:pt idx="3">
                  <c:v>83.9</c:v>
                </c:pt>
                <c:pt idx="4">
                  <c:v>82.4</c:v>
                </c:pt>
                <c:pt idx="5">
                  <c:v>88.1</c:v>
                </c:pt>
                <c:pt idx="6">
                  <c:v>88.9</c:v>
                </c:pt>
                <c:pt idx="7">
                  <c:v>80.099999999999994</c:v>
                </c:pt>
                <c:pt idx="8">
                  <c:v>88.3</c:v>
                </c:pt>
                <c:pt idx="9">
                  <c:v>85.7</c:v>
                </c:pt>
                <c:pt idx="10">
                  <c:v>78.599999999999994</c:v>
                </c:pt>
                <c:pt idx="11">
                  <c:v>77.599999999999994</c:v>
                </c:pt>
                <c:pt idx="12">
                  <c:v>88.5</c:v>
                </c:pt>
                <c:pt idx="13">
                  <c:v>85.3</c:v>
                </c:pt>
                <c:pt idx="14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3-4E34-BAEE-A87A8EE7CBAD}"/>
            </c:ext>
          </c:extLst>
        </c:ser>
        <c:ser>
          <c:idx val="1"/>
          <c:order val="1"/>
          <c:tx>
            <c:strRef>
              <c:f>Blad1!$P$4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Blad1!$P$5:$P$19</c:f>
              <c:numCache>
                <c:formatCode>0.0</c:formatCode>
                <c:ptCount val="15"/>
                <c:pt idx="0" formatCode="General">
                  <c:v>0</c:v>
                </c:pt>
                <c:pt idx="1">
                  <c:v>82</c:v>
                </c:pt>
                <c:pt idx="2">
                  <c:v>80.599999999999994</c:v>
                </c:pt>
                <c:pt idx="3">
                  <c:v>88.1</c:v>
                </c:pt>
                <c:pt idx="4">
                  <c:v>79.3</c:v>
                </c:pt>
                <c:pt idx="5">
                  <c:v>88.1</c:v>
                </c:pt>
                <c:pt idx="6">
                  <c:v>90.5</c:v>
                </c:pt>
                <c:pt idx="7">
                  <c:v>81</c:v>
                </c:pt>
                <c:pt idx="8">
                  <c:v>88.5</c:v>
                </c:pt>
                <c:pt idx="9" formatCode="General">
                  <c:v>0</c:v>
                </c:pt>
                <c:pt idx="10">
                  <c:v>84.4</c:v>
                </c:pt>
                <c:pt idx="11">
                  <c:v>82.6</c:v>
                </c:pt>
                <c:pt idx="12">
                  <c:v>91.4</c:v>
                </c:pt>
                <c:pt idx="13">
                  <c:v>86.8</c:v>
                </c:pt>
                <c:pt idx="14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3-4E34-BAEE-A87A8EE7CBAD}"/>
            </c:ext>
          </c:extLst>
        </c:ser>
        <c:ser>
          <c:idx val="2"/>
          <c:order val="2"/>
          <c:tx>
            <c:strRef>
              <c:f>Blad1!$Q$4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Blad1!$Q$5:$Q$19</c:f>
              <c:numCache>
                <c:formatCode>0.0</c:formatCode>
                <c:ptCount val="15"/>
                <c:pt idx="0">
                  <c:v>83.6</c:v>
                </c:pt>
                <c:pt idx="1">
                  <c:v>70</c:v>
                </c:pt>
                <c:pt idx="2">
                  <c:v>93.3</c:v>
                </c:pt>
                <c:pt idx="3">
                  <c:v>88.7</c:v>
                </c:pt>
                <c:pt idx="4">
                  <c:v>80.5</c:v>
                </c:pt>
                <c:pt idx="5">
                  <c:v>73.900000000000006</c:v>
                </c:pt>
                <c:pt idx="6">
                  <c:v>85.7</c:v>
                </c:pt>
                <c:pt idx="7">
                  <c:v>79.2</c:v>
                </c:pt>
                <c:pt idx="8">
                  <c:v>88.8</c:v>
                </c:pt>
                <c:pt idx="9">
                  <c:v>79.8</c:v>
                </c:pt>
                <c:pt idx="10">
                  <c:v>80.599999999999994</c:v>
                </c:pt>
                <c:pt idx="11">
                  <c:v>85.1</c:v>
                </c:pt>
                <c:pt idx="12">
                  <c:v>84.3</c:v>
                </c:pt>
                <c:pt idx="13">
                  <c:v>83.5</c:v>
                </c:pt>
                <c:pt idx="14">
                  <c:v>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3-4E34-BAEE-A87A8EE7CBAD}"/>
            </c:ext>
          </c:extLst>
        </c:ser>
        <c:ser>
          <c:idx val="3"/>
          <c:order val="3"/>
          <c:tx>
            <c:strRef>
              <c:f>Blad1!$R$4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Blad1!$R$5:$R$19</c:f>
              <c:numCache>
                <c:formatCode>0.0</c:formatCode>
                <c:ptCount val="15"/>
                <c:pt idx="0">
                  <c:v>84.1</c:v>
                </c:pt>
                <c:pt idx="1">
                  <c:v>74.400000000000006</c:v>
                </c:pt>
                <c:pt idx="2">
                  <c:v>91.2</c:v>
                </c:pt>
                <c:pt idx="3">
                  <c:v>83</c:v>
                </c:pt>
                <c:pt idx="4">
                  <c:v>79.599999999999994</c:v>
                </c:pt>
                <c:pt idx="5">
                  <c:v>81</c:v>
                </c:pt>
                <c:pt idx="6">
                  <c:v>88.5</c:v>
                </c:pt>
                <c:pt idx="7">
                  <c:v>82.2</c:v>
                </c:pt>
                <c:pt idx="8">
                  <c:v>86.3</c:v>
                </c:pt>
                <c:pt idx="9">
                  <c:v>82.6</c:v>
                </c:pt>
                <c:pt idx="10">
                  <c:v>82.6</c:v>
                </c:pt>
                <c:pt idx="11">
                  <c:v>82.5</c:v>
                </c:pt>
                <c:pt idx="12">
                  <c:v>91.3</c:v>
                </c:pt>
                <c:pt idx="13">
                  <c:v>85.1</c:v>
                </c:pt>
                <c:pt idx="14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73-4E34-BAEE-A87A8EE7CBAD}"/>
            </c:ext>
          </c:extLst>
        </c:ser>
        <c:ser>
          <c:idx val="4"/>
          <c:order val="4"/>
          <c:tx>
            <c:strRef>
              <c:f>Blad1!$S$4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Blad1!$S$5:$S$19</c:f>
              <c:numCache>
                <c:formatCode>0.0</c:formatCode>
                <c:ptCount val="15"/>
                <c:pt idx="0">
                  <c:v>87.2</c:v>
                </c:pt>
                <c:pt idx="1">
                  <c:v>73</c:v>
                </c:pt>
                <c:pt idx="2">
                  <c:v>89.1</c:v>
                </c:pt>
                <c:pt idx="3">
                  <c:v>89.1</c:v>
                </c:pt>
                <c:pt idx="4">
                  <c:v>77.8</c:v>
                </c:pt>
                <c:pt idx="5">
                  <c:v>80.7</c:v>
                </c:pt>
                <c:pt idx="6">
                  <c:v>88.4</c:v>
                </c:pt>
                <c:pt idx="7">
                  <c:v>79</c:v>
                </c:pt>
                <c:pt idx="8">
                  <c:v>78.2</c:v>
                </c:pt>
                <c:pt idx="9">
                  <c:v>81</c:v>
                </c:pt>
                <c:pt idx="10">
                  <c:v>79.099999999999994</c:v>
                </c:pt>
                <c:pt idx="11">
                  <c:v>83.2</c:v>
                </c:pt>
                <c:pt idx="12">
                  <c:v>82.4</c:v>
                </c:pt>
                <c:pt idx="13">
                  <c:v>83.4</c:v>
                </c:pt>
                <c:pt idx="14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73-4E34-BAEE-A87A8EE7CBAD}"/>
            </c:ext>
          </c:extLst>
        </c:ser>
        <c:ser>
          <c:idx val="5"/>
          <c:order val="5"/>
          <c:tx>
            <c:strRef>
              <c:f>Blad1!$T$4</c:f>
              <c:strCache>
                <c:ptCount val="1"/>
                <c:pt idx="0">
                  <c:v>2019/2020</c:v>
                </c:pt>
              </c:strCache>
            </c:strRef>
          </c:tx>
          <c:invertIfNegative val="0"/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Blad1!$T$5:$T$19</c:f>
              <c:numCache>
                <c:formatCode>General</c:formatCode>
                <c:ptCount val="15"/>
                <c:pt idx="0">
                  <c:v>82.5</c:v>
                </c:pt>
                <c:pt idx="1">
                  <c:v>76.900000000000006</c:v>
                </c:pt>
                <c:pt idx="2">
                  <c:v>88.4</c:v>
                </c:pt>
                <c:pt idx="3">
                  <c:v>89.6</c:v>
                </c:pt>
                <c:pt idx="4">
                  <c:v>73.400000000000006</c:v>
                </c:pt>
                <c:pt idx="5">
                  <c:v>86.5</c:v>
                </c:pt>
                <c:pt idx="6">
                  <c:v>87.7</c:v>
                </c:pt>
                <c:pt idx="7">
                  <c:v>78.7</c:v>
                </c:pt>
                <c:pt idx="8">
                  <c:v>86.7</c:v>
                </c:pt>
                <c:pt idx="9">
                  <c:v>86.8</c:v>
                </c:pt>
                <c:pt idx="10">
                  <c:v>82</c:v>
                </c:pt>
                <c:pt idx="11">
                  <c:v>82.4</c:v>
                </c:pt>
                <c:pt idx="12">
                  <c:v>83.6</c:v>
                </c:pt>
                <c:pt idx="13">
                  <c:v>84.2</c:v>
                </c:pt>
                <c:pt idx="14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73-4E34-BAEE-A87A8EE7CBAD}"/>
            </c:ext>
          </c:extLst>
        </c:ser>
        <c:ser>
          <c:idx val="6"/>
          <c:order val="6"/>
          <c:tx>
            <c:strRef>
              <c:f>Blad1!$U$4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Blad1!$N$5:$N$19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Blad1!$U$5:$U$19</c:f>
              <c:numCache>
                <c:formatCode>General</c:formatCode>
                <c:ptCount val="15"/>
                <c:pt idx="0">
                  <c:v>78.599999999999994</c:v>
                </c:pt>
                <c:pt idx="1">
                  <c:v>78.599999999999994</c:v>
                </c:pt>
                <c:pt idx="2">
                  <c:v>82.3</c:v>
                </c:pt>
                <c:pt idx="3">
                  <c:v>85.8</c:v>
                </c:pt>
                <c:pt idx="4">
                  <c:v>83</c:v>
                </c:pt>
                <c:pt idx="5">
                  <c:v>90.1</c:v>
                </c:pt>
                <c:pt idx="6">
                  <c:v>88.1</c:v>
                </c:pt>
                <c:pt idx="7">
                  <c:v>85.5</c:v>
                </c:pt>
                <c:pt idx="8">
                  <c:v>84.5</c:v>
                </c:pt>
                <c:pt idx="9">
                  <c:v>85</c:v>
                </c:pt>
                <c:pt idx="10">
                  <c:v>83.3</c:v>
                </c:pt>
                <c:pt idx="11">
                  <c:v>77</c:v>
                </c:pt>
                <c:pt idx="12">
                  <c:v>80.3</c:v>
                </c:pt>
                <c:pt idx="13">
                  <c:v>85</c:v>
                </c:pt>
                <c:pt idx="14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73-4E34-BAEE-A87A8EE7C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2752"/>
        <c:axId val="36212736"/>
      </c:barChart>
      <c:catAx>
        <c:axId val="3620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12736"/>
        <c:crosses val="autoZero"/>
        <c:auto val="1"/>
        <c:lblAlgn val="ctr"/>
        <c:lblOffset val="100"/>
        <c:noMultiLvlLbl val="0"/>
      </c:catAx>
      <c:valAx>
        <c:axId val="3621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sv-SE" b="0" noProof="0"/>
                </a:pPr>
                <a:r>
                  <a:rPr lang="sv-SE" b="0" noProof="0" dirty="0" smtClean="0"/>
                  <a:t>Andel (%)</a:t>
                </a:r>
                <a:endParaRPr lang="sv-SE" b="0" noProof="0" dirty="0"/>
              </a:p>
            </c:rich>
          </c:tx>
          <c:layout>
            <c:manualLayout>
              <c:xMode val="edge"/>
              <c:yMode val="edge"/>
              <c:x val="1.1458333333333333E-2"/>
              <c:y val="0.433624963546223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6202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513298497651231"/>
          <c:y val="0.95779040606937116"/>
          <c:w val="0.58679679665270357"/>
          <c:h val="4.220959393062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baseline="0" dirty="0">
                <a:effectLst/>
              </a:rPr>
              <a:t>Andel </a:t>
            </a:r>
            <a:r>
              <a:rPr lang="sv-SE" sz="1600" b="0" i="0" baseline="0" dirty="0">
                <a:solidFill>
                  <a:srgbClr val="92D050"/>
                </a:solidFill>
                <a:effectLst/>
              </a:rPr>
              <a:t>tjejer</a:t>
            </a:r>
            <a:r>
              <a:rPr lang="sv-SE" sz="1600" b="0" i="0" baseline="0" dirty="0">
                <a:effectLst/>
              </a:rPr>
              <a:t> (åk 9 och </a:t>
            </a:r>
            <a:r>
              <a:rPr lang="sv-SE" sz="1600" b="0" i="0" baseline="0" dirty="0" err="1">
                <a:effectLst/>
              </a:rPr>
              <a:t>gy</a:t>
            </a:r>
            <a:r>
              <a:rPr lang="sv-SE" sz="1600" b="0" i="0" baseline="0" dirty="0">
                <a:effectLst/>
              </a:rPr>
              <a:t> 2) som svarar bra eller mycket bra på frågan ”Hur mår du rent allmänt?” uppdelat på </a:t>
            </a:r>
            <a:r>
              <a:rPr lang="sv-SE" sz="1600" b="0" i="0" u="none" strike="noStrike" baseline="0" dirty="0">
                <a:effectLst/>
              </a:rPr>
              <a:t>härkomst</a:t>
            </a:r>
            <a:endParaRPr lang="sv-SE" sz="1600" b="0" dirty="0">
              <a:effectLst/>
            </a:endParaRPr>
          </a:p>
        </c:rich>
      </c:tx>
      <c:layout>
        <c:manualLayout>
          <c:xMode val="edge"/>
          <c:yMode val="edge"/>
          <c:x val="0.1084860017497812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1932750570893536E-2"/>
          <c:y val="0.22707500128098984"/>
          <c:w val="0.89721302622430976"/>
          <c:h val="0.61561809782447474"/>
        </c:manualLayout>
      </c:layout>
      <c:lineChart>
        <c:grouping val="standard"/>
        <c:varyColors val="0"/>
        <c:ser>
          <c:idx val="0"/>
          <c:order val="0"/>
          <c:tx>
            <c:strRef>
              <c:f>Födelseland!$G$34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Födelseland!$G$35:$G$38</c:f>
              <c:numCache>
                <c:formatCode>0</c:formatCode>
                <c:ptCount val="4"/>
                <c:pt idx="0">
                  <c:v>80</c:v>
                </c:pt>
                <c:pt idx="1">
                  <c:v>73</c:v>
                </c:pt>
                <c:pt idx="2">
                  <c:v>67</c:v>
                </c:pt>
                <c:pt idx="3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D-4FCA-9D22-63E987E7943D}"/>
            </c:ext>
          </c:extLst>
        </c:ser>
        <c:ser>
          <c:idx val="1"/>
          <c:order val="1"/>
          <c:tx>
            <c:strRef>
              <c:f>Födelseland!$H$34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Födelseland!$H$35:$H$38</c:f>
              <c:numCache>
                <c:formatCode>0</c:formatCode>
                <c:ptCount val="4"/>
                <c:pt idx="0">
                  <c:v>83</c:v>
                </c:pt>
                <c:pt idx="1">
                  <c:v>77</c:v>
                </c:pt>
                <c:pt idx="2">
                  <c:v>68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D-4FCA-9D22-63E987E7943D}"/>
            </c:ext>
          </c:extLst>
        </c:ser>
        <c:ser>
          <c:idx val="2"/>
          <c:order val="2"/>
          <c:tx>
            <c:strRef>
              <c:f>Födelseland!$I$34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Födelseland!$F$35:$F$38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Födelseland!$I$35:$I$38</c:f>
              <c:numCache>
                <c:formatCode>0</c:formatCode>
                <c:ptCount val="4"/>
                <c:pt idx="0">
                  <c:v>76</c:v>
                </c:pt>
                <c:pt idx="1">
                  <c:v>72</c:v>
                </c:pt>
                <c:pt idx="2">
                  <c:v>68</c:v>
                </c:pt>
                <c:pt idx="3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1D-4FCA-9D22-63E987E79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124064"/>
        <c:axId val="434116192"/>
      </c:lineChart>
      <c:catAx>
        <c:axId val="4341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16192"/>
        <c:crosses val="autoZero"/>
        <c:auto val="1"/>
        <c:lblAlgn val="ctr"/>
        <c:lblOffset val="100"/>
        <c:noMultiLvlLbl val="0"/>
      </c:catAx>
      <c:valAx>
        <c:axId val="434116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Andel </a:t>
            </a:r>
            <a:r>
              <a:rPr lang="sv-SE" sz="1600" b="0" i="0" u="none" strike="noStrike" kern="1200" spc="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killar</a:t>
            </a: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(åk 9 och </a:t>
            </a:r>
            <a:r>
              <a:rPr lang="sv-SE" sz="16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gy</a:t>
            </a:r>
            <a:r>
              <a:rPr lang="sv-SE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2) som svarar bra eller mycket bra på frågan ”Hur mår du rent allmänt?” uppdelat på härkomst</a:t>
            </a:r>
            <a:endParaRPr lang="sv-SE" sz="1600" dirty="0"/>
          </a:p>
        </c:rich>
      </c:tx>
      <c:layout>
        <c:manualLayout>
          <c:xMode val="edge"/>
          <c:yMode val="edge"/>
          <c:x val="0.1223269932655443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3325111184777895E-2"/>
          <c:y val="0.21541421211237485"/>
          <c:w val="0.88783888496932073"/>
          <c:h val="0.63806007582385527"/>
        </c:manualLayout>
      </c:layout>
      <c:lineChart>
        <c:grouping val="standard"/>
        <c:varyColors val="0"/>
        <c:ser>
          <c:idx val="0"/>
          <c:order val="0"/>
          <c:tx>
            <c:strRef>
              <c:f>Födelseland!$N$34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Födelseland!$N$35:$N$38</c:f>
              <c:numCache>
                <c:formatCode>0</c:formatCode>
                <c:ptCount val="4"/>
                <c:pt idx="0">
                  <c:v>88</c:v>
                </c:pt>
                <c:pt idx="1">
                  <c:v>87.5</c:v>
                </c:pt>
                <c:pt idx="2">
                  <c:v>86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D-45D3-8F65-F57296C5D65E}"/>
            </c:ext>
          </c:extLst>
        </c:ser>
        <c:ser>
          <c:idx val="1"/>
          <c:order val="1"/>
          <c:tx>
            <c:strRef>
              <c:f>Födelseland!$O$34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Födelseland!$O$35:$O$38</c:f>
              <c:numCache>
                <c:formatCode>0</c:formatCode>
                <c:ptCount val="4"/>
                <c:pt idx="0">
                  <c:v>89</c:v>
                </c:pt>
                <c:pt idx="1">
                  <c:v>86</c:v>
                </c:pt>
                <c:pt idx="2">
                  <c:v>85.5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D-45D3-8F65-F57296C5D65E}"/>
            </c:ext>
          </c:extLst>
        </c:ser>
        <c:ser>
          <c:idx val="2"/>
          <c:order val="2"/>
          <c:tx>
            <c:strRef>
              <c:f>Födelseland!$P$34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Födelseland!$M$35:$M$38</c:f>
              <c:numCache>
                <c:formatCode>0</c:formatCode>
                <c:ptCount val="4"/>
                <c:pt idx="0" formatCode="General">
                  <c:v>2013</c:v>
                </c:pt>
                <c:pt idx="1">
                  <c:v>2015</c:v>
                </c:pt>
                <c:pt idx="2" formatCode="General">
                  <c:v>2017</c:v>
                </c:pt>
                <c:pt idx="3" formatCode="General">
                  <c:v>2020</c:v>
                </c:pt>
              </c:numCache>
            </c:numRef>
          </c:cat>
          <c:val>
            <c:numRef>
              <c:f>Födelseland!$P$35:$P$38</c:f>
              <c:numCache>
                <c:formatCode>0</c:formatCode>
                <c:ptCount val="4"/>
                <c:pt idx="0">
                  <c:v>89</c:v>
                </c:pt>
                <c:pt idx="1">
                  <c:v>85.5</c:v>
                </c:pt>
                <c:pt idx="2">
                  <c:v>79.5</c:v>
                </c:pt>
                <c:pt idx="3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0D-45D3-8F65-F57296C5D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124064"/>
        <c:axId val="434116192"/>
      </c:lineChart>
      <c:catAx>
        <c:axId val="4341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16192"/>
        <c:crosses val="autoZero"/>
        <c:auto val="1"/>
        <c:lblAlgn val="ctr"/>
        <c:lblOffset val="100"/>
        <c:noMultiLvlLbl val="0"/>
      </c:catAx>
      <c:valAx>
        <c:axId val="434116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1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44505079636498"/>
          <c:y val="0.94361071918033368"/>
          <c:w val="0.68910969199349881"/>
          <c:h val="5.6389280819666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HLV1PsyXReg!$D$15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HLV1PsyXReg!$D$16:$D$19</c:f>
              <c:numCache>
                <c:formatCode>General</c:formatCode>
                <c:ptCount val="4"/>
                <c:pt idx="0">
                  <c:v>38</c:v>
                </c:pt>
                <c:pt idx="1">
                  <c:v>35.700000000000003</c:v>
                </c:pt>
                <c:pt idx="2">
                  <c:v>25.5</c:v>
                </c:pt>
                <c:pt idx="3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4-4678-B528-6FE4B6A718A5}"/>
            </c:ext>
          </c:extLst>
        </c:ser>
        <c:ser>
          <c:idx val="1"/>
          <c:order val="1"/>
          <c:tx>
            <c:strRef>
              <c:f>HLV1PsyXReg!$E$15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HLV1PsyXReg!$E$16:$E$19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36.9</c:v>
                </c:pt>
                <c:pt idx="2">
                  <c:v>26.8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4-4678-B528-6FE4B6A718A5}"/>
            </c:ext>
          </c:extLst>
        </c:ser>
        <c:ser>
          <c:idx val="2"/>
          <c:order val="2"/>
          <c:tx>
            <c:strRef>
              <c:f>HLV1PsyXReg!$F$15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HLV1PsyXReg!$F$16:$F$19</c:f>
              <c:numCache>
                <c:formatCode>General</c:formatCode>
                <c:ptCount val="4"/>
                <c:pt idx="0">
                  <c:v>41.9</c:v>
                </c:pt>
                <c:pt idx="1">
                  <c:v>39.1</c:v>
                </c:pt>
                <c:pt idx="2">
                  <c:v>28.5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4-4678-B528-6FE4B6A718A5}"/>
            </c:ext>
          </c:extLst>
        </c:ser>
        <c:ser>
          <c:idx val="3"/>
          <c:order val="3"/>
          <c:tx>
            <c:strRef>
              <c:f>HLV1PsyXReg!$G$15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HLV1PsyXReg!$G$16:$G$19</c:f>
              <c:numCache>
                <c:formatCode>General</c:formatCode>
                <c:ptCount val="4"/>
                <c:pt idx="0">
                  <c:v>47.6</c:v>
                </c:pt>
                <c:pt idx="1">
                  <c:v>45</c:v>
                </c:pt>
                <c:pt idx="2">
                  <c:v>32.6</c:v>
                </c:pt>
                <c:pt idx="3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94-4678-B528-6FE4B6A718A5}"/>
            </c:ext>
          </c:extLst>
        </c:ser>
        <c:ser>
          <c:idx val="4"/>
          <c:order val="4"/>
          <c:tx>
            <c:strRef>
              <c:f>HLV1PsyXReg!$H$15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HLV1PsyXReg!$H$16:$H$19</c:f>
              <c:numCache>
                <c:formatCode>General</c:formatCode>
                <c:ptCount val="4"/>
                <c:pt idx="0">
                  <c:v>48.9</c:v>
                </c:pt>
                <c:pt idx="1">
                  <c:v>45.4</c:v>
                </c:pt>
                <c:pt idx="2">
                  <c:v>33.200000000000003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94-4678-B528-6FE4B6A718A5}"/>
            </c:ext>
          </c:extLst>
        </c:ser>
        <c:ser>
          <c:idx val="5"/>
          <c:order val="5"/>
          <c:tx>
            <c:strRef>
              <c:f>HLV1PsyXReg!$I$15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HLV1PsyXReg!$A$16:$C$19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  <c:lvl>
                  <c:pt idx="0">
                    <c:v>Ängslan, oro eller ångest**</c:v>
                  </c:pt>
                </c:lvl>
              </c:multiLvlStrCache>
            </c:multiLvlStrRef>
          </c:cat>
          <c:val>
            <c:numRef>
              <c:f>HLV1PsyXReg!$I$16:$I$19</c:f>
              <c:numCache>
                <c:formatCode>General</c:formatCode>
                <c:ptCount val="4"/>
                <c:pt idx="0">
                  <c:v>50.6</c:v>
                </c:pt>
                <c:pt idx="1">
                  <c:v>48.3</c:v>
                </c:pt>
                <c:pt idx="2">
                  <c:v>34.200000000000003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94-4678-B528-6FE4B6A71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83064"/>
        <c:axId val="552983392"/>
      </c:barChart>
      <c:catAx>
        <c:axId val="55298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392"/>
        <c:crosses val="autoZero"/>
        <c:auto val="1"/>
        <c:lblAlgn val="ctr"/>
        <c:lblOffset val="100"/>
        <c:noMultiLvlLbl val="0"/>
      </c:catAx>
      <c:valAx>
        <c:axId val="55298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ångest'!$K$3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ångest'!$K$4:$K$17</c:f>
              <c:numCache>
                <c:formatCode>0.0%</c:formatCode>
                <c:ptCount val="14"/>
                <c:pt idx="0">
                  <c:v>0.2791932059447983</c:v>
                </c:pt>
                <c:pt idx="1">
                  <c:v>0.26334785314250153</c:v>
                </c:pt>
                <c:pt idx="2">
                  <c:v>0.32129494062144137</c:v>
                </c:pt>
                <c:pt idx="3">
                  <c:v>0.27500602554832487</c:v>
                </c:pt>
                <c:pt idx="4">
                  <c:v>0.33449050439044314</c:v>
                </c:pt>
                <c:pt idx="5">
                  <c:v>0.34652131748141229</c:v>
                </c:pt>
                <c:pt idx="6">
                  <c:v>0.34168272318561338</c:v>
                </c:pt>
                <c:pt idx="7">
                  <c:v>0.27924307737268939</c:v>
                </c:pt>
                <c:pt idx="8">
                  <c:v>0.3524702653247942</c:v>
                </c:pt>
                <c:pt idx="9">
                  <c:v>0.29341864716636196</c:v>
                </c:pt>
                <c:pt idx="10">
                  <c:v>0.31169871794871795</c:v>
                </c:pt>
                <c:pt idx="11">
                  <c:v>0.32646430098332613</c:v>
                </c:pt>
                <c:pt idx="12">
                  <c:v>0.30272487140275267</c:v>
                </c:pt>
                <c:pt idx="13">
                  <c:v>0.32019995303116716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5-4874-8B99-E72BA463EF72}"/>
            </c:ext>
          </c:extLst>
        </c:ser>
        <c:ser>
          <c:idx val="1"/>
          <c:order val="1"/>
          <c:tx>
            <c:strRef>
              <c:f>'Ängslan oro ångest'!$L$3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ångest'!$L$4:$L$17</c:f>
              <c:numCache>
                <c:formatCode>0.0%</c:formatCode>
                <c:ptCount val="14"/>
                <c:pt idx="0">
                  <c:v>0.52759134973900079</c:v>
                </c:pt>
                <c:pt idx="1">
                  <c:v>0.51890140410430485</c:v>
                </c:pt>
                <c:pt idx="2">
                  <c:v>0.45473946292014938</c:v>
                </c:pt>
                <c:pt idx="3">
                  <c:v>0.48319814600231742</c:v>
                </c:pt>
                <c:pt idx="4">
                  <c:v>0.53804229343797694</c:v>
                </c:pt>
                <c:pt idx="5">
                  <c:v>0.49764833574529665</c:v>
                </c:pt>
                <c:pt idx="6">
                  <c:v>0.47985865724381627</c:v>
                </c:pt>
                <c:pt idx="7">
                  <c:v>0.50051715221513537</c:v>
                </c:pt>
                <c:pt idx="8">
                  <c:v>0.52524834437086088</c:v>
                </c:pt>
                <c:pt idx="9">
                  <c:v>0.47135278514588852</c:v>
                </c:pt>
                <c:pt idx="10">
                  <c:v>0.49187452758881328</c:v>
                </c:pt>
                <c:pt idx="11">
                  <c:v>0.48446423385925852</c:v>
                </c:pt>
                <c:pt idx="12">
                  <c:v>0.50147907114332202</c:v>
                </c:pt>
                <c:pt idx="13">
                  <c:v>0.49540305085913017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5-4874-8B99-E72BA463E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481312"/>
        <c:axId val="533480656"/>
      </c:barChart>
      <c:catAx>
        <c:axId val="5334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0656"/>
        <c:crosses val="autoZero"/>
        <c:auto val="1"/>
        <c:lblAlgn val="ctr"/>
        <c:lblOffset val="100"/>
        <c:noMultiLvlLbl val="0"/>
      </c:catAx>
      <c:valAx>
        <c:axId val="533480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ångest'!$O$4:$O$8</c:f>
              <c:numCache>
                <c:formatCode>0.0%</c:formatCode>
                <c:ptCount val="5"/>
                <c:pt idx="0">
                  <c:v>0.38400000000000001</c:v>
                </c:pt>
                <c:pt idx="1">
                  <c:v>0.33400000000000002</c:v>
                </c:pt>
                <c:pt idx="2">
                  <c:v>0.30099999999999999</c:v>
                </c:pt>
                <c:pt idx="3">
                  <c:v>0.28799999999999998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2-433D-88BB-2397520A7A0A}"/>
            </c:ext>
          </c:extLst>
        </c:ser>
        <c:ser>
          <c:idx val="1"/>
          <c:order val="1"/>
          <c:tx>
            <c:strRef>
              <c:f>'Ängslan oro ångest'!$P$3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ångest'!$P$4:$P$8</c:f>
              <c:numCache>
                <c:formatCode>0.0%</c:formatCode>
                <c:ptCount val="5"/>
                <c:pt idx="0">
                  <c:v>0.70799999999999996</c:v>
                </c:pt>
                <c:pt idx="1">
                  <c:v>0.47</c:v>
                </c:pt>
                <c:pt idx="2">
                  <c:v>0.44800000000000001</c:v>
                </c:pt>
                <c:pt idx="3">
                  <c:v>0.41199999999999998</c:v>
                </c:pt>
                <c:pt idx="4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2-433D-88BB-2397520A7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52576"/>
        <c:axId val="358954544"/>
      </c:barChart>
      <c:catAx>
        <c:axId val="358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4544"/>
        <c:crosses val="autoZero"/>
        <c:auto val="1"/>
        <c:lblAlgn val="ctr"/>
        <c:lblOffset val="100"/>
        <c:noMultiLvlLbl val="0"/>
      </c:catAx>
      <c:valAx>
        <c:axId val="358954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 utbildning'!$K$3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8.757130467625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utbildning'!$K$4:$K$17</c:f>
              <c:numCache>
                <c:formatCode>General</c:formatCode>
                <c:ptCount val="14"/>
                <c:pt idx="0">
                  <c:v>0.38445523941707149</c:v>
                </c:pt>
                <c:pt idx="1">
                  <c:v>0.31529632232372923</c:v>
                </c:pt>
                <c:pt idx="2">
                  <c:v>0.41121055110692417</c:v>
                </c:pt>
                <c:pt idx="3">
                  <c:v>0.33266773162939295</c:v>
                </c:pt>
                <c:pt idx="4">
                  <c:v>0.48235782482357825</c:v>
                </c:pt>
                <c:pt idx="5">
                  <c:v>0.47177620233761258</c:v>
                </c:pt>
                <c:pt idx="6">
                  <c:v>0.34562211981566821</c:v>
                </c:pt>
                <c:pt idx="7">
                  <c:v>0.38358702845797488</c:v>
                </c:pt>
                <c:pt idx="8">
                  <c:v>0.47703488372093017</c:v>
                </c:pt>
                <c:pt idx="9">
                  <c:v>0.40882956878850102</c:v>
                </c:pt>
                <c:pt idx="10">
                  <c:v>0.44340659340659339</c:v>
                </c:pt>
                <c:pt idx="11">
                  <c:v>0.40462287104622874</c:v>
                </c:pt>
                <c:pt idx="12">
                  <c:v>0.41513419483101394</c:v>
                </c:pt>
                <c:pt idx="13">
                  <c:v>0.42443694918942443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4-4F37-BBF1-26194D9348DC}"/>
            </c:ext>
          </c:extLst>
        </c:ser>
        <c:ser>
          <c:idx val="1"/>
          <c:order val="1"/>
          <c:tx>
            <c:strRef>
              <c:f>'Ängslan oro ångest utbildning'!$L$3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51426093525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C4-4F37-BBF1-26194D9348DC}"/>
                </c:ext>
              </c:extLst>
            </c:dLbl>
            <c:dLbl>
              <c:idx val="1"/>
              <c:layout>
                <c:manualLayout>
                  <c:x val="0"/>
                  <c:y val="-2.627139140287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C4-4F37-BBF1-26194D9348DC}"/>
                </c:ext>
              </c:extLst>
            </c:dLbl>
            <c:dLbl>
              <c:idx val="2"/>
              <c:layout>
                <c:manualLayout>
                  <c:x val="3.3321106848458637E-3"/>
                  <c:y val="-1.313569570143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C4-4F37-BBF1-26194D9348DC}"/>
                </c:ext>
              </c:extLst>
            </c:dLbl>
            <c:dLbl>
              <c:idx val="4"/>
              <c:layout>
                <c:manualLayout>
                  <c:x val="3.33211068484578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C4-4F37-BBF1-26194D9348DC}"/>
                </c:ext>
              </c:extLst>
            </c:dLbl>
            <c:dLbl>
              <c:idx val="5"/>
              <c:layout>
                <c:manualLayout>
                  <c:x val="5.5535178080763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C4-4F37-BBF1-26194D9348DC}"/>
                </c:ext>
              </c:extLst>
            </c:dLbl>
            <c:dLbl>
              <c:idx val="7"/>
              <c:layout>
                <c:manualLayout>
                  <c:x val="2.22140712323054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C4-4F37-BBF1-26194D9348DC}"/>
                </c:ext>
              </c:extLst>
            </c:dLbl>
            <c:dLbl>
              <c:idx val="8"/>
              <c:layout>
                <c:manualLayout>
                  <c:x val="3.3321106848457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C4-4F37-BBF1-26194D9348DC}"/>
                </c:ext>
              </c:extLst>
            </c:dLbl>
            <c:dLbl>
              <c:idx val="10"/>
              <c:layout>
                <c:manualLayout>
                  <c:x val="3.332110684845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C4-4F37-BBF1-26194D9348DC}"/>
                </c:ext>
              </c:extLst>
            </c:dLbl>
            <c:dLbl>
              <c:idx val="11"/>
              <c:layout>
                <c:manualLayout>
                  <c:x val="2.2214071232305485E-3"/>
                  <c:y val="-1.53249783183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CC4-4F37-BBF1-26194D9348DC}"/>
                </c:ext>
              </c:extLst>
            </c:dLbl>
            <c:dLbl>
              <c:idx val="12"/>
              <c:layout>
                <c:manualLayout>
                  <c:x val="5.5535178080763714E-3"/>
                  <c:y val="8.7571304676255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C4-4F37-BBF1-26194D9348DC}"/>
                </c:ext>
              </c:extLst>
            </c:dLbl>
            <c:dLbl>
              <c:idx val="13"/>
              <c:layout>
                <c:manualLayout>
                  <c:x val="6.6642213696916459E-3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utbildning'!$L$4:$L$17</c:f>
              <c:numCache>
                <c:formatCode>General</c:formatCode>
                <c:ptCount val="14"/>
                <c:pt idx="0">
                  <c:v>0.38519353626456221</c:v>
                </c:pt>
                <c:pt idx="1">
                  <c:v>0.32216298552932215</c:v>
                </c:pt>
                <c:pt idx="2">
                  <c:v>0.3712196743104022</c:v>
                </c:pt>
                <c:pt idx="3">
                  <c:v>0.37227138643067847</c:v>
                </c:pt>
                <c:pt idx="4">
                  <c:v>0.41448900388098325</c:v>
                </c:pt>
                <c:pt idx="5">
                  <c:v>0.41278148887817645</c:v>
                </c:pt>
                <c:pt idx="6">
                  <c:v>0.4046153846153846</c:v>
                </c:pt>
                <c:pt idx="7">
                  <c:v>0.35860601223729716</c:v>
                </c:pt>
                <c:pt idx="8">
                  <c:v>0.40513094601817218</c:v>
                </c:pt>
                <c:pt idx="9">
                  <c:v>0.39693044212897777</c:v>
                </c:pt>
                <c:pt idx="10">
                  <c:v>0.36424674779689459</c:v>
                </c:pt>
                <c:pt idx="11">
                  <c:v>0.42115863049401731</c:v>
                </c:pt>
                <c:pt idx="12">
                  <c:v>0.38159624413145538</c:v>
                </c:pt>
                <c:pt idx="13">
                  <c:v>0.39282767157199833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4-4F37-BBF1-26194D9348DC}"/>
            </c:ext>
          </c:extLst>
        </c:ser>
        <c:ser>
          <c:idx val="2"/>
          <c:order val="2"/>
          <c:tx>
            <c:strRef>
              <c:f>'Ängslan oro ångest utbildning'!$M$3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9963320545374684E-3"/>
                  <c:y val="-8.0272768635361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C4-4F37-BBF1-26194D9348DC}"/>
                </c:ext>
              </c:extLst>
            </c:dLbl>
            <c:dLbl>
              <c:idx val="4"/>
              <c:layout>
                <c:manualLayout>
                  <c:x val="8.885628492922194E-3"/>
                  <c:y val="-1.751426093525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C4-4F37-BBF1-26194D9348DC}"/>
                </c:ext>
              </c:extLst>
            </c:dLbl>
            <c:dLbl>
              <c:idx val="5"/>
              <c:layout>
                <c:manualLayout>
                  <c:x val="1.8881960547459664E-2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C4-4F37-BBF1-26194D9348DC}"/>
                </c:ext>
              </c:extLst>
            </c:dLbl>
            <c:dLbl>
              <c:idx val="10"/>
              <c:layout>
                <c:manualLayout>
                  <c:x val="0"/>
                  <c:y val="-1.094641308453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C4-4F37-BBF1-26194D9348DC}"/>
                </c:ext>
              </c:extLst>
            </c:dLbl>
            <c:dLbl>
              <c:idx val="12"/>
              <c:layout>
                <c:manualLayout>
                  <c:x val="2.2214071232305485E-3"/>
                  <c:y val="-6.5678478507191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C4-4F37-BBF1-26194D9348DC}"/>
                </c:ext>
              </c:extLst>
            </c:dLbl>
            <c:dLbl>
              <c:idx val="13"/>
              <c:layout>
                <c:manualLayout>
                  <c:x val="5.5535178080763714E-3"/>
                  <c:y val="-6.567847850719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utbildning'!$M$4:$M$17</c:f>
              <c:numCache>
                <c:formatCode>General</c:formatCode>
                <c:ptCount val="14"/>
                <c:pt idx="0">
                  <c:v>0.4445234708392603</c:v>
                </c:pt>
                <c:pt idx="1">
                  <c:v>0.48868868868868875</c:v>
                </c:pt>
                <c:pt idx="2">
                  <c:v>0.36891914328407771</c:v>
                </c:pt>
                <c:pt idx="3">
                  <c:v>0.41803278688524592</c:v>
                </c:pt>
                <c:pt idx="4">
                  <c:v>0.41824976642790401</c:v>
                </c:pt>
                <c:pt idx="5">
                  <c:v>0.4113175314969037</c:v>
                </c:pt>
                <c:pt idx="6">
                  <c:v>0.47915370255133788</c:v>
                </c:pt>
                <c:pt idx="7">
                  <c:v>0.41620198265179675</c:v>
                </c:pt>
                <c:pt idx="8">
                  <c:v>0.4562097971301336</c:v>
                </c:pt>
                <c:pt idx="9">
                  <c:v>0.30719156850588963</c:v>
                </c:pt>
                <c:pt idx="10">
                  <c:v>0.38311480652382474</c:v>
                </c:pt>
                <c:pt idx="11">
                  <c:v>0.36185682326621932</c:v>
                </c:pt>
                <c:pt idx="12">
                  <c:v>0.40510314875135722</c:v>
                </c:pt>
                <c:pt idx="13">
                  <c:v>0.40812531517902167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4-4F37-BBF1-26194D934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391032"/>
        <c:axId val="537392344"/>
      </c:barChart>
      <c:catAx>
        <c:axId val="53739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2344"/>
        <c:crosses val="autoZero"/>
        <c:auto val="1"/>
        <c:lblAlgn val="ctr"/>
        <c:lblOffset val="100"/>
        <c:noMultiLvlLbl val="0"/>
      </c:catAx>
      <c:valAx>
        <c:axId val="537392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HLV1PsyXReg!$C$7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HLV1PsyXReg!$C$8:$C$11</c:f>
              <c:numCache>
                <c:formatCode>General</c:formatCode>
                <c:ptCount val="4"/>
                <c:pt idx="0">
                  <c:v>37.4</c:v>
                </c:pt>
                <c:pt idx="1">
                  <c:v>36.700000000000003</c:v>
                </c:pt>
                <c:pt idx="2">
                  <c:v>27.1</c:v>
                </c:pt>
                <c:pt idx="3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A-4C0C-B638-8869524AC055}"/>
            </c:ext>
          </c:extLst>
        </c:ser>
        <c:ser>
          <c:idx val="1"/>
          <c:order val="1"/>
          <c:tx>
            <c:strRef>
              <c:f>HLV1PsyXReg!$D$7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HLV1PsyXReg!$D$8:$D$11</c:f>
              <c:numCache>
                <c:formatCode>General</c:formatCode>
                <c:ptCount val="4"/>
                <c:pt idx="0">
                  <c:v>39.1</c:v>
                </c:pt>
                <c:pt idx="1">
                  <c:v>39.1</c:v>
                </c:pt>
                <c:pt idx="2">
                  <c:v>28.9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A-4C0C-B638-8869524AC055}"/>
            </c:ext>
          </c:extLst>
        </c:ser>
        <c:ser>
          <c:idx val="2"/>
          <c:order val="2"/>
          <c:tx>
            <c:strRef>
              <c:f>HLV1PsyXReg!$E$7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HLV1PsyXReg!$E$8:$E$11</c:f>
              <c:numCache>
                <c:formatCode>General</c:formatCode>
                <c:ptCount val="4"/>
                <c:pt idx="0">
                  <c:v>42</c:v>
                </c:pt>
                <c:pt idx="1">
                  <c:v>38.4</c:v>
                </c:pt>
                <c:pt idx="2">
                  <c:v>31.2</c:v>
                </c:pt>
                <c:pt idx="3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A-4C0C-B638-8869524AC055}"/>
            </c:ext>
          </c:extLst>
        </c:ser>
        <c:ser>
          <c:idx val="3"/>
          <c:order val="3"/>
          <c:tx>
            <c:strRef>
              <c:f>HLV1PsyXReg!$F$7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HLV1PsyXReg!$F$8:$F$11</c:f>
              <c:numCache>
                <c:formatCode>General</c:formatCode>
                <c:ptCount val="4"/>
                <c:pt idx="0">
                  <c:v>46.2</c:v>
                </c:pt>
                <c:pt idx="1">
                  <c:v>38.9</c:v>
                </c:pt>
                <c:pt idx="2">
                  <c:v>35.1</c:v>
                </c:pt>
                <c:pt idx="3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0A-4C0C-B638-8869524AC055}"/>
            </c:ext>
          </c:extLst>
        </c:ser>
        <c:ser>
          <c:idx val="4"/>
          <c:order val="4"/>
          <c:tx>
            <c:strRef>
              <c:f>HLV1PsyXReg!$G$7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HLV1PsyXReg!$G$8:$G$11</c:f>
              <c:numCache>
                <c:formatCode>General</c:formatCode>
                <c:ptCount val="4"/>
                <c:pt idx="0">
                  <c:v>47.2</c:v>
                </c:pt>
                <c:pt idx="1">
                  <c:v>41.5</c:v>
                </c:pt>
                <c:pt idx="2">
                  <c:v>36.200000000000003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A-4C0C-B638-8869524AC055}"/>
            </c:ext>
          </c:extLst>
        </c:ser>
        <c:ser>
          <c:idx val="5"/>
          <c:order val="5"/>
          <c:tx>
            <c:strRef>
              <c:f>HLV1PsyXReg!$H$7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HLV1PsyXReg!$A$8:$B$11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HLV1PsyXReg!$H$8:$H$11</c:f>
              <c:numCache>
                <c:formatCode>General</c:formatCode>
                <c:ptCount val="4"/>
                <c:pt idx="0">
                  <c:v>48.2</c:v>
                </c:pt>
                <c:pt idx="1">
                  <c:v>45.3</c:v>
                </c:pt>
                <c:pt idx="2">
                  <c:v>37.200000000000003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0A-4C0C-B638-8869524AC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922456"/>
        <c:axId val="748923440"/>
      </c:barChart>
      <c:catAx>
        <c:axId val="7489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3440"/>
        <c:crosses val="autoZero"/>
        <c:auto val="1"/>
        <c:lblAlgn val="ctr"/>
        <c:lblOffset val="100"/>
        <c:noMultiLvlLbl val="0"/>
      </c:catAx>
      <c:valAx>
        <c:axId val="7489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2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Blad1!$L$3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Blad1!$K$4:$K$17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Blad1!$L$4:$L$17</c:f>
              <c:numCache>
                <c:formatCode>General</c:formatCode>
                <c:ptCount val="14"/>
                <c:pt idx="0">
                  <c:v>0.32802547770700641</c:v>
                </c:pt>
                <c:pt idx="1">
                  <c:v>0.30483549351944167</c:v>
                </c:pt>
                <c:pt idx="2">
                  <c:v>0.3731901740686514</c:v>
                </c:pt>
                <c:pt idx="3">
                  <c:v>0.4202555608140085</c:v>
                </c:pt>
                <c:pt idx="4">
                  <c:v>0.38309168878905447</c:v>
                </c:pt>
                <c:pt idx="5">
                  <c:v>0.32019758108451674</c:v>
                </c:pt>
                <c:pt idx="6">
                  <c:v>0.32495164410058025</c:v>
                </c:pt>
                <c:pt idx="7">
                  <c:v>0.33575875778261199</c:v>
                </c:pt>
                <c:pt idx="8">
                  <c:v>0.40212477396021701</c:v>
                </c:pt>
                <c:pt idx="9">
                  <c:v>0.2981585477340995</c:v>
                </c:pt>
                <c:pt idx="10">
                  <c:v>0.38022690437601292</c:v>
                </c:pt>
                <c:pt idx="11">
                  <c:v>0.32491005653589172</c:v>
                </c:pt>
                <c:pt idx="12">
                  <c:v>0.34191761855313257</c:v>
                </c:pt>
                <c:pt idx="13">
                  <c:v>0.33664335475508989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5-4E96-95F7-DEB125CC7ECA}"/>
            </c:ext>
          </c:extLst>
        </c:ser>
        <c:ser>
          <c:idx val="1"/>
          <c:order val="1"/>
          <c:tx>
            <c:strRef>
              <c:f>Blad1!$M$3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Blad1!$K$4:$K$17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</c:strCache>
            </c:strRef>
          </c:cat>
          <c:val>
            <c:numRef>
              <c:f>Blad1!$M$4:$M$17</c:f>
              <c:numCache>
                <c:formatCode>General</c:formatCode>
                <c:ptCount val="14"/>
                <c:pt idx="0">
                  <c:v>0.44139744552967691</c:v>
                </c:pt>
                <c:pt idx="1">
                  <c:v>0.50816137973514008</c:v>
                </c:pt>
                <c:pt idx="2">
                  <c:v>0.50325167037861918</c:v>
                </c:pt>
                <c:pt idx="3">
                  <c:v>0.54323853743470685</c:v>
                </c:pt>
                <c:pt idx="4">
                  <c:v>0.48883048620236536</c:v>
                </c:pt>
                <c:pt idx="5">
                  <c:v>0.47403218360482752</c:v>
                </c:pt>
                <c:pt idx="6">
                  <c:v>0.44499294781382226</c:v>
                </c:pt>
                <c:pt idx="7">
                  <c:v>0.56698961333682463</c:v>
                </c:pt>
                <c:pt idx="8">
                  <c:v>0.41163079470198677</c:v>
                </c:pt>
                <c:pt idx="9">
                  <c:v>0.4785798506485</c:v>
                </c:pt>
                <c:pt idx="10">
                  <c:v>0.46375186846038863</c:v>
                </c:pt>
                <c:pt idx="11">
                  <c:v>0.50399768808399958</c:v>
                </c:pt>
                <c:pt idx="12">
                  <c:v>0.48930780120706358</c:v>
                </c:pt>
                <c:pt idx="13">
                  <c:v>0.48745490041874484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5-4E96-95F7-DEB125CC7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135368"/>
        <c:axId val="533148488"/>
      </c:barChart>
      <c:catAx>
        <c:axId val="53313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148488"/>
        <c:crosses val="autoZero"/>
        <c:auto val="1"/>
        <c:lblAlgn val="ctr"/>
        <c:lblOffset val="100"/>
        <c:noMultiLvlLbl val="0"/>
      </c:catAx>
      <c:valAx>
        <c:axId val="533148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13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Blad2!$K$4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Blad2!$J$5:$J$9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Blad2!$K$5:$K$9</c:f>
              <c:numCache>
                <c:formatCode>0.00%</c:formatCode>
                <c:ptCount val="5"/>
                <c:pt idx="0">
                  <c:v>0.31588062883026913</c:v>
                </c:pt>
                <c:pt idx="1">
                  <c:v>0.26155005021760963</c:v>
                </c:pt>
                <c:pt idx="2">
                  <c:v>0.36810426854904743</c:v>
                </c:pt>
                <c:pt idx="3">
                  <c:v>0.37140837712424324</c:v>
                </c:pt>
                <c:pt idx="4">
                  <c:v>0.50462962962962965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4-4498-8CBD-DB40CE4AF83F}"/>
            </c:ext>
          </c:extLst>
        </c:ser>
        <c:ser>
          <c:idx val="1"/>
          <c:order val="1"/>
          <c:tx>
            <c:strRef>
              <c:f>Blad2!$L$4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Blad2!$J$5:$J$9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Blad2!$L$5:$L$9</c:f>
              <c:numCache>
                <c:formatCode>###0.0%</c:formatCode>
                <c:ptCount val="5"/>
                <c:pt idx="0" formatCode="0.0%">
                  <c:v>0.41345506248596869</c:v>
                </c:pt>
                <c:pt idx="1">
                  <c:v>0.36320440651292296</c:v>
                </c:pt>
                <c:pt idx="2">
                  <c:v>0.57472273567467658</c:v>
                </c:pt>
                <c:pt idx="3">
                  <c:v>0.53542830808226283</c:v>
                </c:pt>
                <c:pt idx="4">
                  <c:v>0.57657532341076645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4-4498-8CBD-DB40CE4A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35144"/>
        <c:axId val="594435472"/>
      </c:barChart>
      <c:catAx>
        <c:axId val="59443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472"/>
        <c:crosses val="autoZero"/>
        <c:auto val="1"/>
        <c:lblAlgn val="ctr"/>
        <c:lblOffset val="100"/>
        <c:noMultiLvlLbl val="0"/>
      </c:catAx>
      <c:valAx>
        <c:axId val="594435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443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HLV1PsyXReg!$D$6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HLV1PsyXReg!$D$7:$D$10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14.5</c:v>
                </c:pt>
                <c:pt idx="2">
                  <c:v>10.3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6-4FDF-ACB6-55D9C354E435}"/>
            </c:ext>
          </c:extLst>
        </c:ser>
        <c:ser>
          <c:idx val="1"/>
          <c:order val="1"/>
          <c:tx>
            <c:strRef>
              <c:f>HLV1PsyXReg!$E$6</c:f>
              <c:strCache>
                <c:ptCount val="1"/>
                <c:pt idx="0">
                  <c:v>2013-2016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HLV1PsyXReg!$E$7:$E$10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14.9</c:v>
                </c:pt>
                <c:pt idx="2">
                  <c:v>10.4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6-4FDF-ACB6-55D9C354E435}"/>
            </c:ext>
          </c:extLst>
        </c:ser>
        <c:ser>
          <c:idx val="2"/>
          <c:order val="2"/>
          <c:tx>
            <c:strRef>
              <c:f>HLV1PsyXReg!$F$6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HLV1PsyXReg!$F$7:$F$10</c:f>
              <c:numCache>
                <c:formatCode>General</c:formatCode>
                <c:ptCount val="4"/>
                <c:pt idx="0">
                  <c:v>18.2</c:v>
                </c:pt>
                <c:pt idx="1">
                  <c:v>16.2</c:v>
                </c:pt>
                <c:pt idx="2">
                  <c:v>11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6-4FDF-ACB6-55D9C354E435}"/>
            </c:ext>
          </c:extLst>
        </c:ser>
        <c:ser>
          <c:idx val="3"/>
          <c:order val="3"/>
          <c:tx>
            <c:strRef>
              <c:f>HLV1PsyXReg!$G$6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HLV1PsyXReg!$G$7:$G$10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15.1</c:v>
                </c:pt>
                <c:pt idx="2">
                  <c:v>11.5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6-4FDF-ACB6-55D9C354E435}"/>
            </c:ext>
          </c:extLst>
        </c:ser>
        <c:ser>
          <c:idx val="4"/>
          <c:order val="4"/>
          <c:tx>
            <c:strRef>
              <c:f>HLV1PsyXReg!$H$6</c:f>
              <c:strCache>
                <c:ptCount val="1"/>
                <c:pt idx="0">
                  <c:v>2018-2021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HLV1PsyXReg!$H$7:$H$10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15.4</c:v>
                </c:pt>
                <c:pt idx="2">
                  <c:v>11.7</c:v>
                </c:pt>
                <c:pt idx="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6-4FDF-ACB6-55D9C354E435}"/>
            </c:ext>
          </c:extLst>
        </c:ser>
        <c:ser>
          <c:idx val="5"/>
          <c:order val="5"/>
          <c:tx>
            <c:strRef>
              <c:f>HLV1PsyXReg!$I$6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HLV1PsyXReg!$B$7:$C$10</c:f>
              <c:multiLvlStrCache>
                <c:ptCount val="4"/>
                <c:lvl>
                  <c:pt idx="0">
                    <c:v>00 Riket</c:v>
                  </c:pt>
                  <c:pt idx="1">
                    <c:v>06 Jönköpings län</c:v>
                  </c:pt>
                  <c:pt idx="2">
                    <c:v>00 Riket</c:v>
                  </c:pt>
                  <c:pt idx="3">
                    <c:v>06 Jönköpings län</c:v>
                  </c:pt>
                </c:lvl>
                <c:lvl>
                  <c:pt idx="0">
                    <c:v>Kvinnor</c:v>
                  </c:pt>
                  <c:pt idx="2">
                    <c:v>Män</c:v>
                  </c:pt>
                </c:lvl>
              </c:multiLvlStrCache>
            </c:multiLvlStrRef>
          </c:cat>
          <c:val>
            <c:numRef>
              <c:f>HLV1PsyXReg!$I$7:$I$10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16.100000000000001</c:v>
                </c:pt>
                <c:pt idx="2">
                  <c:v>11.5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26-4FDF-ACB6-55D9C354E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75520"/>
        <c:axId val="552969944"/>
      </c:barChart>
      <c:catAx>
        <c:axId val="5529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69944"/>
        <c:crosses val="autoZero"/>
        <c:auto val="1"/>
        <c:lblAlgn val="ctr"/>
        <c:lblOffset val="100"/>
        <c:noMultiLvlLbl val="0"/>
      </c:catAx>
      <c:valAx>
        <c:axId val="55296994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800" b="1" i="0" u="none" strike="noStrike" kern="1200" baseline="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192739027652194E-2"/>
          <c:y val="7.3344341757915252E-2"/>
          <c:w val="0.9133387766395008"/>
          <c:h val="0.83337014907263229"/>
        </c:manualLayout>
      </c:layout>
      <c:lineChart>
        <c:grouping val="standard"/>
        <c:varyColors val="0"/>
        <c:ser>
          <c:idx val="0"/>
          <c:order val="0"/>
          <c:tx>
            <c:strRef>
              <c:f>Blad1!$A$18:$B$18</c:f>
              <c:strCache>
                <c:ptCount val="2"/>
                <c:pt idx="0">
                  <c:v>Flickor</c:v>
                </c:pt>
                <c:pt idx="1">
                  <c:v>Riket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Blad1!$C$4:$I$4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Blad1!$C$18:$I$18</c:f>
              <c:numCache>
                <c:formatCode>0.0</c:formatCode>
                <c:ptCount val="7"/>
                <c:pt idx="0">
                  <c:v>73.339860000000002</c:v>
                </c:pt>
                <c:pt idx="1">
                  <c:v>74.869797000000005</c:v>
                </c:pt>
                <c:pt idx="2">
                  <c:v>74.406480000000002</c:v>
                </c:pt>
                <c:pt idx="3">
                  <c:v>74.853448999999998</c:v>
                </c:pt>
                <c:pt idx="4">
                  <c:v>74.502369999999999</c:v>
                </c:pt>
                <c:pt idx="5">
                  <c:v>74.825119000000001</c:v>
                </c:pt>
                <c:pt idx="6">
                  <c:v>75.701554000000002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9D-441C-8CA8-0128FE8DD998}"/>
            </c:ext>
          </c:extLst>
        </c:ser>
        <c:ser>
          <c:idx val="1"/>
          <c:order val="1"/>
          <c:tx>
            <c:strRef>
              <c:f>Blad1!$A$19:$B$19</c:f>
              <c:strCache>
                <c:ptCount val="2"/>
                <c:pt idx="0">
                  <c:v>Flickor</c:v>
                </c:pt>
                <c:pt idx="1">
                  <c:v>Jönköpings län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Blad1!$C$4:$I$4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Blad1!$C$19:$I$19</c:f>
              <c:numCache>
                <c:formatCode>0.0</c:formatCode>
                <c:ptCount val="7"/>
                <c:pt idx="0">
                  <c:v>76.279291999999998</c:v>
                </c:pt>
                <c:pt idx="1">
                  <c:v>77.783641000000003</c:v>
                </c:pt>
                <c:pt idx="2">
                  <c:v>76.193150000000003</c:v>
                </c:pt>
                <c:pt idx="3">
                  <c:v>76.545732999999998</c:v>
                </c:pt>
                <c:pt idx="4">
                  <c:v>73.642533999999998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9D-441C-8CA8-0128FE8DD998}"/>
            </c:ext>
          </c:extLst>
        </c:ser>
        <c:ser>
          <c:idx val="2"/>
          <c:order val="2"/>
          <c:tx>
            <c:strRef>
              <c:f>Blad1!$A$33:$B$33</c:f>
              <c:strCache>
                <c:ptCount val="2"/>
                <c:pt idx="0">
                  <c:v>Pojkar</c:v>
                </c:pt>
                <c:pt idx="1">
                  <c:v>Riket</c:v>
                </c:pt>
              </c:strCache>
            </c:strRef>
          </c:tx>
          <c:cat>
            <c:strRef>
              <c:f>Blad1!$C$4:$I$4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Blad1!$C$33:$I$33</c:f>
              <c:numCache>
                <c:formatCode>0.0</c:formatCode>
                <c:ptCount val="7"/>
                <c:pt idx="0">
                  <c:v>65.514692999999994</c:v>
                </c:pt>
                <c:pt idx="1">
                  <c:v>67.012439999999998</c:v>
                </c:pt>
                <c:pt idx="2">
                  <c:v>67.651107999999994</c:v>
                </c:pt>
                <c:pt idx="3">
                  <c:v>68.339984000000001</c:v>
                </c:pt>
                <c:pt idx="4">
                  <c:v>68.074820000000003</c:v>
                </c:pt>
                <c:pt idx="5">
                  <c:v>68.163049999999998</c:v>
                </c:pt>
                <c:pt idx="6">
                  <c:v>67.944027000000006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9D-441C-8CA8-0128FE8DD998}"/>
            </c:ext>
          </c:extLst>
        </c:ser>
        <c:ser>
          <c:idx val="3"/>
          <c:order val="3"/>
          <c:tx>
            <c:strRef>
              <c:f>Blad1!$A$34:$B$34</c:f>
              <c:strCache>
                <c:ptCount val="2"/>
                <c:pt idx="0">
                  <c:v>Pojkar</c:v>
                </c:pt>
                <c:pt idx="1">
                  <c:v>Jönköpings län</c:v>
                </c:pt>
              </c:strCache>
            </c:strRef>
          </c:tx>
          <c:cat>
            <c:strRef>
              <c:f>Blad1!$C$4:$I$4</c:f>
              <c:strCache>
                <c:ptCount val="7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</c:strCache>
            </c:strRef>
          </c:cat>
          <c:val>
            <c:numRef>
              <c:f>Blad1!$C$34:$I$34</c:f>
              <c:numCache>
                <c:formatCode>0.0</c:formatCode>
                <c:ptCount val="7"/>
                <c:pt idx="0">
                  <c:v>68.747110000000006</c:v>
                </c:pt>
                <c:pt idx="1">
                  <c:v>68.033186999999998</c:v>
                </c:pt>
                <c:pt idx="2">
                  <c:v>71.241829999999993</c:v>
                </c:pt>
                <c:pt idx="3">
                  <c:v>69.283276000000001</c:v>
                </c:pt>
                <c:pt idx="4">
                  <c:v>68.249106999999995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9D-441C-8CA8-0128FE8DD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21184"/>
        <c:axId val="132222976"/>
      </c:lineChart>
      <c:catAx>
        <c:axId val="13222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22976"/>
        <c:crosses val="autoZero"/>
        <c:auto val="1"/>
        <c:lblAlgn val="ctr"/>
        <c:lblOffset val="100"/>
        <c:noMultiLvlLbl val="0"/>
      </c:catAx>
      <c:valAx>
        <c:axId val="13222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Andel (%)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5237764800217189E-2"/>
              <c:y val="0.387260807882509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221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Stress!$K$2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Stress!$K$3:$K$16</c:f>
              <c:numCache>
                <c:formatCode>0.0%</c:formatCode>
                <c:ptCount val="14"/>
                <c:pt idx="0">
                  <c:v>8.227401129943504E-2</c:v>
                </c:pt>
                <c:pt idx="1">
                  <c:v>8.6164145797173325E-2</c:v>
                </c:pt>
                <c:pt idx="2">
                  <c:v>0.10320549987575582</c:v>
                </c:pt>
                <c:pt idx="3">
                  <c:v>7.3303381414045868E-2</c:v>
                </c:pt>
                <c:pt idx="4">
                  <c:v>0.11426239542950417</c:v>
                </c:pt>
                <c:pt idx="5">
                  <c:v>0.10491720843360511</c:v>
                </c:pt>
                <c:pt idx="6">
                  <c:v>0.11497923985946981</c:v>
                </c:pt>
                <c:pt idx="7">
                  <c:v>6.2871646120377087E-2</c:v>
                </c:pt>
                <c:pt idx="8">
                  <c:v>9.3848226313426139E-2</c:v>
                </c:pt>
                <c:pt idx="9">
                  <c:v>9.0194022024121662E-2</c:v>
                </c:pt>
                <c:pt idx="10">
                  <c:v>8.6378205128205127E-2</c:v>
                </c:pt>
                <c:pt idx="11">
                  <c:v>9.0986250212188077E-2</c:v>
                </c:pt>
                <c:pt idx="12">
                  <c:v>7.6441878050457143E-2</c:v>
                </c:pt>
                <c:pt idx="13">
                  <c:v>9.334806333902447E-2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9B6-B7E0-0EC74F1A4B0F}"/>
            </c:ext>
          </c:extLst>
        </c:ser>
        <c:ser>
          <c:idx val="1"/>
          <c:order val="1"/>
          <c:tx>
            <c:strRef>
              <c:f>Stress!$L$2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657056472036048E-2"/>
                  <c:y val="-2.0905924492081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4C-49B6-B7E0-0EC74F1A4B0F}"/>
                </c:ext>
              </c:extLst>
            </c:dLbl>
            <c:dLbl>
              <c:idx val="11"/>
              <c:layout>
                <c:manualLayout>
                  <c:x val="6.8285282360179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4C-49B6-B7E0-0EC74F1A4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Stress!$L$3:$L$16</c:f>
              <c:numCache>
                <c:formatCode>0.0%</c:formatCode>
                <c:ptCount val="14"/>
                <c:pt idx="0">
                  <c:v>0.15087328130806391</c:v>
                </c:pt>
                <c:pt idx="1">
                  <c:v>0.15296454767726161</c:v>
                </c:pt>
                <c:pt idx="2">
                  <c:v>0.10459729151817534</c:v>
                </c:pt>
                <c:pt idx="3">
                  <c:v>0.15304649148137453</c:v>
                </c:pt>
                <c:pt idx="4">
                  <c:v>0.22502172024326672</c:v>
                </c:pt>
                <c:pt idx="5">
                  <c:v>0.17084364601943974</c:v>
                </c:pt>
                <c:pt idx="6">
                  <c:v>0.13724796604174036</c:v>
                </c:pt>
                <c:pt idx="7">
                  <c:v>0.20498232910955952</c:v>
                </c:pt>
                <c:pt idx="8">
                  <c:v>0.17005963397079993</c:v>
                </c:pt>
                <c:pt idx="9">
                  <c:v>0.15108006726167378</c:v>
                </c:pt>
                <c:pt idx="10">
                  <c:v>0.17132736763609244</c:v>
                </c:pt>
                <c:pt idx="11">
                  <c:v>9.5800399961908395E-2</c:v>
                </c:pt>
                <c:pt idx="12">
                  <c:v>0.17857407819571186</c:v>
                </c:pt>
                <c:pt idx="13">
                  <c:v>0.1621853174412787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C-49B6-B7E0-0EC74F1A4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136256"/>
        <c:axId val="655142160"/>
      </c:barChart>
      <c:catAx>
        <c:axId val="6551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42160"/>
        <c:crosses val="autoZero"/>
        <c:auto val="1"/>
        <c:lblAlgn val="ctr"/>
        <c:lblOffset val="100"/>
        <c:noMultiLvlLbl val="0"/>
      </c:catAx>
      <c:valAx>
        <c:axId val="6551421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 eller fler psykosomatiska bes'!$B$5:$C$5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 eller fler psykosomatiska bes'!$D$4:$H$4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'2 eller fler psykosomatiska bes'!$D$5:$H$5</c:f>
              <c:numCache>
                <c:formatCode>0.0</c:formatCode>
                <c:ptCount val="5"/>
                <c:pt idx="0">
                  <c:v>39.799999999999997</c:v>
                </c:pt>
                <c:pt idx="1">
                  <c:v>48.139880952380956</c:v>
                </c:pt>
                <c:pt idx="2">
                  <c:v>50.7</c:v>
                </c:pt>
                <c:pt idx="3">
                  <c:v>52.886247877758919</c:v>
                </c:pt>
                <c:pt idx="4">
                  <c:v>57.227722772277204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21-4102-8886-79456B6A20EF}"/>
            </c:ext>
          </c:extLst>
        </c:ser>
        <c:ser>
          <c:idx val="1"/>
          <c:order val="1"/>
          <c:tx>
            <c:strRef>
              <c:f>'2 eller fler psykosomatiska bes'!$B$6:$C$6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 eller fler psykosomatiska bes'!$D$4:$H$4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'2 eller fler psykosomatiska bes'!$D$6:$H$6</c:f>
              <c:numCache>
                <c:formatCode>0.0</c:formatCode>
                <c:ptCount val="5"/>
                <c:pt idx="0">
                  <c:v>23.1</c:v>
                </c:pt>
                <c:pt idx="1">
                  <c:v>22.059953881629514</c:v>
                </c:pt>
                <c:pt idx="2">
                  <c:v>22.9</c:v>
                </c:pt>
                <c:pt idx="3">
                  <c:v>24.117647058823529</c:v>
                </c:pt>
                <c:pt idx="4">
                  <c:v>25.783132530120501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21-4102-8886-79456B6A20EF}"/>
            </c:ext>
          </c:extLst>
        </c:ser>
        <c:ser>
          <c:idx val="3"/>
          <c:order val="2"/>
          <c:tx>
            <c:strRef>
              <c:f>'2 eller fler psykosomatiska bes'!$B$7:$C$7</c:f>
              <c:strCache>
                <c:ptCount val="2"/>
                <c:pt idx="0">
                  <c:v>Gy 2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 eller fler psykosomatiska bes'!$D$4:$H$4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'2 eller fler psykosomatiska bes'!$D$7:$H$7</c:f>
              <c:numCache>
                <c:formatCode>0.0</c:formatCode>
                <c:ptCount val="5"/>
                <c:pt idx="1">
                  <c:v>50.775862068965516</c:v>
                </c:pt>
                <c:pt idx="2">
                  <c:v>54.7</c:v>
                </c:pt>
                <c:pt idx="3">
                  <c:v>58.716475095785434</c:v>
                </c:pt>
                <c:pt idx="4">
                  <c:v>56.881355932203405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21-4102-8886-79456B6A20EF}"/>
            </c:ext>
          </c:extLst>
        </c:ser>
        <c:ser>
          <c:idx val="2"/>
          <c:order val="3"/>
          <c:tx>
            <c:strRef>
              <c:f>'2 eller fler psykosomatiska bes'!$B$8:$C$8</c:f>
              <c:strCache>
                <c:ptCount val="2"/>
                <c:pt idx="0">
                  <c:v>Gy 2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 eller fler psykosomatiska bes'!$D$4:$H$4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'2 eller fler psykosomatiska bes'!$D$8:$H$8</c:f>
              <c:numCache>
                <c:formatCode>0.0</c:formatCode>
                <c:ptCount val="5"/>
                <c:pt idx="1">
                  <c:v>25.769569041336855</c:v>
                </c:pt>
                <c:pt idx="2">
                  <c:v>26.5</c:v>
                </c:pt>
                <c:pt idx="3">
                  <c:v>25</c:v>
                </c:pt>
                <c:pt idx="4">
                  <c:v>27.928483353884097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21-4102-8886-79456B6A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dirty="0"/>
                  <a:t>Andel (%)</a:t>
                </a:r>
              </a:p>
            </c:rich>
          </c:tx>
          <c:layout>
            <c:manualLayout>
              <c:xMode val="edge"/>
              <c:yMode val="edge"/>
              <c:x val="2.1724770449048768E-2"/>
              <c:y val="0.35635692398344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noProof="0" dirty="0" smtClean="0"/>
              <a:t>Andel </a:t>
            </a:r>
            <a:r>
              <a:rPr lang="sv-SE" sz="1200" b="1" u="sng" noProof="0" dirty="0" smtClean="0"/>
              <a:t>tjejer</a:t>
            </a:r>
            <a:r>
              <a:rPr lang="sv-SE" sz="1200" noProof="0" dirty="0" smtClean="0"/>
              <a:t> med minst två psykosomatiska besvär mer än en gång i veckan uppdelat på hur ofta de upplever att familjen har råd att göra/köpa samma saker som e flesta andra i klassen </a:t>
            </a:r>
            <a:endParaRPr lang="sv-SE" sz="1200" noProof="0" dirty="0"/>
          </a:p>
        </c:rich>
      </c:tx>
      <c:layout>
        <c:manualLayout>
          <c:xMode val="edge"/>
          <c:yMode val="edge"/>
          <c:x val="9.407166131685476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Blad1!$C$5</c:f>
              <c:strCache>
                <c:ptCount val="1"/>
                <c:pt idx="0">
                  <c:v>åk 9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Blad1!$D$4:$F$4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Blad1!$D$5:$F$5</c:f>
              <c:numCache>
                <c:formatCode>General</c:formatCode>
                <c:ptCount val="3"/>
                <c:pt idx="0">
                  <c:v>55</c:v>
                </c:pt>
                <c:pt idx="1">
                  <c:v>68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8-43F9-A54C-B554919656DD}"/>
            </c:ext>
          </c:extLst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gym 2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Blad1!$D$4:$F$4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Blad1!$D$6:$F$6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8-43F9-A54C-B5549196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471880"/>
        <c:axId val="580471224"/>
      </c:barChart>
      <c:catAx>
        <c:axId val="58047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0471224"/>
        <c:crosses val="autoZero"/>
        <c:auto val="1"/>
        <c:lblAlgn val="ctr"/>
        <c:lblOffset val="100"/>
        <c:noMultiLvlLbl val="0"/>
      </c:catAx>
      <c:valAx>
        <c:axId val="5804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047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noProof="0" dirty="0" smtClean="0"/>
              <a:t>Andel </a:t>
            </a:r>
            <a:r>
              <a:rPr lang="sv-SE" sz="1200" b="1" u="sng" noProof="0" dirty="0" smtClean="0"/>
              <a:t>killar</a:t>
            </a:r>
            <a:r>
              <a:rPr lang="sv-SE" sz="1200" noProof="0" dirty="0" smtClean="0"/>
              <a:t> med minst två psykosomatiska besvär mer än en gång i veckan uppdelat på hur ofta de upplever att familjen har råd att göra/köpa samma saker som e flesta andra i klassen</a:t>
            </a:r>
          </a:p>
          <a:p>
            <a:pPr>
              <a:defRPr/>
            </a:pPr>
            <a:endParaRPr lang="sv-SE" dirty="0"/>
          </a:p>
        </c:rich>
      </c:tx>
      <c:layout>
        <c:manualLayout>
          <c:xMode val="edge"/>
          <c:yMode val="edge"/>
          <c:x val="0.14375545598236686"/>
          <c:y val="1.22467071478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5.0854476523767865E-2"/>
          <c:y val="0.21303448450282406"/>
          <c:w val="0.9190529308836396"/>
          <c:h val="0.62609390705752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Blad1!$H$5</c:f>
              <c:strCache>
                <c:ptCount val="1"/>
                <c:pt idx="0">
                  <c:v>åk 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Blad1!$I$4:$K$4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Blad1!$I$5:$K$5</c:f>
              <c:numCache>
                <c:formatCode>General</c:formatCode>
                <c:ptCount val="3"/>
                <c:pt idx="0">
                  <c:v>24</c:v>
                </c:pt>
                <c:pt idx="1">
                  <c:v>39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3-4630-9E68-1FEBC1257BDB}"/>
            </c:ext>
          </c:extLst>
        </c:ser>
        <c:ser>
          <c:idx val="1"/>
          <c:order val="1"/>
          <c:tx>
            <c:strRef>
              <c:f>Blad1!$H$6</c:f>
              <c:strCache>
                <c:ptCount val="1"/>
                <c:pt idx="0">
                  <c:v>gym 2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Blad1!$I$4:$K$4</c:f>
              <c:strCache>
                <c:ptCount val="3"/>
                <c:pt idx="0">
                  <c:v>alltid/ofta</c:v>
                </c:pt>
                <c:pt idx="1">
                  <c:v>ibland</c:v>
                </c:pt>
                <c:pt idx="2">
                  <c:v>sällan/aldrig</c:v>
                </c:pt>
              </c:strCache>
            </c:strRef>
          </c:cat>
          <c:val>
            <c:numRef>
              <c:f>Blad1!$I$6:$K$6</c:f>
              <c:numCache>
                <c:formatCode>General</c:formatCode>
                <c:ptCount val="3"/>
                <c:pt idx="0">
                  <c:v>25</c:v>
                </c:pt>
                <c:pt idx="1">
                  <c:v>39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3-4630-9E68-1FEBC125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328680"/>
        <c:axId val="534329008"/>
      </c:barChart>
      <c:catAx>
        <c:axId val="53432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4329008"/>
        <c:crosses val="autoZero"/>
        <c:auto val="1"/>
        <c:lblAlgn val="ctr"/>
        <c:lblOffset val="100"/>
        <c:noMultiLvlLbl val="0"/>
      </c:catAx>
      <c:valAx>
        <c:axId val="53432900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432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tabell!$J$11:$K$11</c:f>
              <c:strCache>
                <c:ptCount val="2"/>
                <c:pt idx="0">
                  <c:v>Jönköpings län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tabell!$L$10:$S$10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tabell!$L$11:$S$11</c:f>
              <c:numCache>
                <c:formatCode>General</c:formatCode>
                <c:ptCount val="8"/>
                <c:pt idx="0">
                  <c:v>47.04</c:v>
                </c:pt>
                <c:pt idx="1">
                  <c:v>48.44</c:v>
                </c:pt>
                <c:pt idx="2">
                  <c:v>47.05</c:v>
                </c:pt>
                <c:pt idx="3">
                  <c:v>47.26</c:v>
                </c:pt>
                <c:pt idx="4">
                  <c:v>45.07</c:v>
                </c:pt>
                <c:pt idx="5">
                  <c:v>42.96</c:v>
                </c:pt>
                <c:pt idx="6">
                  <c:v>47.56</c:v>
                </c:pt>
                <c:pt idx="7">
                  <c:v>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E7-4465-BA37-4E0597FFECA7}"/>
            </c:ext>
          </c:extLst>
        </c:ser>
        <c:ser>
          <c:idx val="1"/>
          <c:order val="1"/>
          <c:tx>
            <c:strRef>
              <c:f>tabell!$J$12:$K$12</c:f>
              <c:strCache>
                <c:ptCount val="2"/>
                <c:pt idx="0">
                  <c:v>Jönköpings län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tabell!$L$10:$S$10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tabell!$L$12:$S$12</c:f>
              <c:numCache>
                <c:formatCode>General</c:formatCode>
                <c:ptCount val="8"/>
                <c:pt idx="0">
                  <c:v>24.33</c:v>
                </c:pt>
                <c:pt idx="1">
                  <c:v>24.62</c:v>
                </c:pt>
                <c:pt idx="2">
                  <c:v>23.8</c:v>
                </c:pt>
                <c:pt idx="3">
                  <c:v>24.06</c:v>
                </c:pt>
                <c:pt idx="4">
                  <c:v>23.23</c:v>
                </c:pt>
                <c:pt idx="5">
                  <c:v>22.76</c:v>
                </c:pt>
                <c:pt idx="6">
                  <c:v>25.56</c:v>
                </c:pt>
                <c:pt idx="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E7-4465-BA37-4E0597FFECA7}"/>
            </c:ext>
          </c:extLst>
        </c:ser>
        <c:ser>
          <c:idx val="2"/>
          <c:order val="2"/>
          <c:tx>
            <c:strRef>
              <c:f>tabell!$J$13:$K$13</c:f>
              <c:strCache>
                <c:ptCount val="2"/>
                <c:pt idx="0">
                  <c:v>Riket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tabell!$L$10:$S$10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tabell!$L$13:$S$13</c:f>
              <c:numCache>
                <c:formatCode>General</c:formatCode>
                <c:ptCount val="8"/>
                <c:pt idx="0">
                  <c:v>45.91</c:v>
                </c:pt>
                <c:pt idx="1">
                  <c:v>46.52</c:v>
                </c:pt>
                <c:pt idx="2">
                  <c:v>41.73</c:v>
                </c:pt>
                <c:pt idx="3">
                  <c:v>41.01</c:v>
                </c:pt>
                <c:pt idx="4">
                  <c:v>38.65</c:v>
                </c:pt>
                <c:pt idx="5">
                  <c:v>37.22</c:v>
                </c:pt>
                <c:pt idx="6">
                  <c:v>41.68</c:v>
                </c:pt>
                <c:pt idx="7">
                  <c:v>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E7-4465-BA37-4E0597FFECA7}"/>
            </c:ext>
          </c:extLst>
        </c:ser>
        <c:ser>
          <c:idx val="3"/>
          <c:order val="3"/>
          <c:tx>
            <c:strRef>
              <c:f>tabell!$J$14:$K$14</c:f>
              <c:strCache>
                <c:ptCount val="2"/>
                <c:pt idx="0">
                  <c:v>Riket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tabell!$L$10:$S$10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tabell!$L$14:$S$14</c:f>
              <c:numCache>
                <c:formatCode>General</c:formatCode>
                <c:ptCount val="8"/>
                <c:pt idx="0">
                  <c:v>22.78</c:v>
                </c:pt>
                <c:pt idx="1">
                  <c:v>22.56</c:v>
                </c:pt>
                <c:pt idx="2">
                  <c:v>20.48</c:v>
                </c:pt>
                <c:pt idx="3">
                  <c:v>20.39</c:v>
                </c:pt>
                <c:pt idx="4">
                  <c:v>19.690000000000001</c:v>
                </c:pt>
                <c:pt idx="5">
                  <c:v>19.52</c:v>
                </c:pt>
                <c:pt idx="6">
                  <c:v>21.52</c:v>
                </c:pt>
                <c:pt idx="7">
                  <c:v>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E7-4465-BA37-4E0597FFE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129360"/>
        <c:axId val="329120504"/>
      </c:lineChart>
      <c:catAx>
        <c:axId val="3291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0504"/>
        <c:crosses val="autoZero"/>
        <c:auto val="1"/>
        <c:lblAlgn val="ctr"/>
        <c:lblOffset val="100"/>
        <c:noMultiLvlLbl val="0"/>
      </c:catAx>
      <c:valAx>
        <c:axId val="32912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per 1000 försäkrade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tabell!$K$5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tabell!$K$6:$K$20</c:f>
              <c:numCache>
                <c:formatCode>General</c:formatCode>
                <c:ptCount val="15"/>
                <c:pt idx="0">
                  <c:v>36.29</c:v>
                </c:pt>
                <c:pt idx="1">
                  <c:v>32.28</c:v>
                </c:pt>
                <c:pt idx="2">
                  <c:v>41.09</c:v>
                </c:pt>
                <c:pt idx="3">
                  <c:v>42.45</c:v>
                </c:pt>
                <c:pt idx="4">
                  <c:v>31</c:v>
                </c:pt>
                <c:pt idx="5">
                  <c:v>32.21</c:v>
                </c:pt>
                <c:pt idx="6">
                  <c:v>35</c:v>
                </c:pt>
                <c:pt idx="7">
                  <c:v>38.869999999999997</c:v>
                </c:pt>
                <c:pt idx="8">
                  <c:v>30.7</c:v>
                </c:pt>
                <c:pt idx="9">
                  <c:v>29.23</c:v>
                </c:pt>
                <c:pt idx="10">
                  <c:v>39.83</c:v>
                </c:pt>
                <c:pt idx="11">
                  <c:v>39.299999999999997</c:v>
                </c:pt>
                <c:pt idx="12">
                  <c:v>38.26</c:v>
                </c:pt>
                <c:pt idx="13">
                  <c:v>35.32</c:v>
                </c:pt>
                <c:pt idx="14">
                  <c:v>34.14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C-4807-A5C0-B31843032854}"/>
            </c:ext>
          </c:extLst>
        </c:ser>
        <c:ser>
          <c:idx val="1"/>
          <c:order val="1"/>
          <c:tx>
            <c:strRef>
              <c:f>tabell!$L$5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tabell!$L$6:$L$20</c:f>
              <c:numCache>
                <c:formatCode>General</c:formatCode>
                <c:ptCount val="15"/>
                <c:pt idx="0">
                  <c:v>38.880000000000003</c:v>
                </c:pt>
                <c:pt idx="1">
                  <c:v>29.62</c:v>
                </c:pt>
                <c:pt idx="2">
                  <c:v>44.46</c:v>
                </c:pt>
                <c:pt idx="3">
                  <c:v>39.46</c:v>
                </c:pt>
                <c:pt idx="4">
                  <c:v>32.31</c:v>
                </c:pt>
                <c:pt idx="5">
                  <c:v>38.21</c:v>
                </c:pt>
                <c:pt idx="6">
                  <c:v>35.42</c:v>
                </c:pt>
                <c:pt idx="7">
                  <c:v>40.81</c:v>
                </c:pt>
                <c:pt idx="8">
                  <c:v>29.61</c:v>
                </c:pt>
                <c:pt idx="9">
                  <c:v>32.770000000000003</c:v>
                </c:pt>
                <c:pt idx="10">
                  <c:v>40.729999999999997</c:v>
                </c:pt>
                <c:pt idx="11">
                  <c:v>42.37</c:v>
                </c:pt>
                <c:pt idx="12">
                  <c:v>37.869999999999997</c:v>
                </c:pt>
                <c:pt idx="13">
                  <c:v>36.14</c:v>
                </c:pt>
                <c:pt idx="14">
                  <c:v>34.32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C-4807-A5C0-B31843032854}"/>
            </c:ext>
          </c:extLst>
        </c:ser>
        <c:ser>
          <c:idx val="2"/>
          <c:order val="2"/>
          <c:tx>
            <c:strRef>
              <c:f>tabell!$M$5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tabell!$M$6:$M$20</c:f>
              <c:numCache>
                <c:formatCode>General</c:formatCode>
                <c:ptCount val="15"/>
                <c:pt idx="0">
                  <c:v>40.51</c:v>
                </c:pt>
                <c:pt idx="1">
                  <c:v>31.82</c:v>
                </c:pt>
                <c:pt idx="2">
                  <c:v>42.92</c:v>
                </c:pt>
                <c:pt idx="3">
                  <c:v>36.01</c:v>
                </c:pt>
                <c:pt idx="4">
                  <c:v>32.44</c:v>
                </c:pt>
                <c:pt idx="5">
                  <c:v>36.76</c:v>
                </c:pt>
                <c:pt idx="6">
                  <c:v>34.42</c:v>
                </c:pt>
                <c:pt idx="7">
                  <c:v>43.44</c:v>
                </c:pt>
                <c:pt idx="8">
                  <c:v>28.38</c:v>
                </c:pt>
                <c:pt idx="9">
                  <c:v>36.31</c:v>
                </c:pt>
                <c:pt idx="10">
                  <c:v>37.520000000000003</c:v>
                </c:pt>
                <c:pt idx="11">
                  <c:v>38.24</c:v>
                </c:pt>
                <c:pt idx="12">
                  <c:v>30.1</c:v>
                </c:pt>
                <c:pt idx="13">
                  <c:v>35.04</c:v>
                </c:pt>
                <c:pt idx="1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C-4807-A5C0-B31843032854}"/>
            </c:ext>
          </c:extLst>
        </c:ser>
        <c:ser>
          <c:idx val="3"/>
          <c:order val="3"/>
          <c:tx>
            <c:strRef>
              <c:f>tabell!$N$5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tabell!$N$6:$N$20</c:f>
              <c:numCache>
                <c:formatCode>General</c:formatCode>
                <c:ptCount val="15"/>
                <c:pt idx="0">
                  <c:v>39.85</c:v>
                </c:pt>
                <c:pt idx="1">
                  <c:v>32.700000000000003</c:v>
                </c:pt>
                <c:pt idx="2">
                  <c:v>42.43</c:v>
                </c:pt>
                <c:pt idx="3">
                  <c:v>39.520000000000003</c:v>
                </c:pt>
                <c:pt idx="4">
                  <c:v>35.44</c:v>
                </c:pt>
                <c:pt idx="5">
                  <c:v>34.92</c:v>
                </c:pt>
                <c:pt idx="6">
                  <c:v>33.43</c:v>
                </c:pt>
                <c:pt idx="7">
                  <c:v>40.89</c:v>
                </c:pt>
                <c:pt idx="8">
                  <c:v>29.56</c:v>
                </c:pt>
                <c:pt idx="9">
                  <c:v>37.89</c:v>
                </c:pt>
                <c:pt idx="10">
                  <c:v>42.44</c:v>
                </c:pt>
                <c:pt idx="11">
                  <c:v>40.380000000000003</c:v>
                </c:pt>
                <c:pt idx="12">
                  <c:v>28.19</c:v>
                </c:pt>
                <c:pt idx="13">
                  <c:v>35.26</c:v>
                </c:pt>
                <c:pt idx="14">
                  <c:v>30.49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FC-4807-A5C0-B31843032854}"/>
            </c:ext>
          </c:extLst>
        </c:ser>
        <c:ser>
          <c:idx val="4"/>
          <c:order val="4"/>
          <c:tx>
            <c:strRef>
              <c:f>tabell!$O$5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tabell!$O$6:$O$20</c:f>
              <c:numCache>
                <c:formatCode>General</c:formatCode>
                <c:ptCount val="15"/>
                <c:pt idx="0">
                  <c:v>38.31</c:v>
                </c:pt>
                <c:pt idx="1">
                  <c:v>32.46</c:v>
                </c:pt>
                <c:pt idx="2">
                  <c:v>34.46</c:v>
                </c:pt>
                <c:pt idx="3">
                  <c:v>39.75</c:v>
                </c:pt>
                <c:pt idx="4">
                  <c:v>32.86</c:v>
                </c:pt>
                <c:pt idx="5">
                  <c:v>38.21</c:v>
                </c:pt>
                <c:pt idx="6">
                  <c:v>31.03</c:v>
                </c:pt>
                <c:pt idx="7">
                  <c:v>39.479999999999997</c:v>
                </c:pt>
                <c:pt idx="8">
                  <c:v>29.07</c:v>
                </c:pt>
                <c:pt idx="9">
                  <c:v>38.49</c:v>
                </c:pt>
                <c:pt idx="10">
                  <c:v>40.869999999999997</c:v>
                </c:pt>
                <c:pt idx="11">
                  <c:v>41.07</c:v>
                </c:pt>
                <c:pt idx="12">
                  <c:v>27.37</c:v>
                </c:pt>
                <c:pt idx="13">
                  <c:v>33.75</c:v>
                </c:pt>
                <c:pt idx="14">
                  <c:v>28.97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C-4807-A5C0-B31843032854}"/>
            </c:ext>
          </c:extLst>
        </c:ser>
        <c:ser>
          <c:idx val="5"/>
          <c:order val="5"/>
          <c:tx>
            <c:strRef>
              <c:f>tabell!$P$5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tabell!$P$6:$P$20</c:f>
              <c:numCache>
                <c:formatCode>General</c:formatCode>
                <c:ptCount val="15"/>
                <c:pt idx="0">
                  <c:v>35.619999999999997</c:v>
                </c:pt>
                <c:pt idx="1">
                  <c:v>31.36</c:v>
                </c:pt>
                <c:pt idx="2">
                  <c:v>34.79</c:v>
                </c:pt>
                <c:pt idx="3">
                  <c:v>38.119999999999997</c:v>
                </c:pt>
                <c:pt idx="4">
                  <c:v>32.090000000000003</c:v>
                </c:pt>
                <c:pt idx="5">
                  <c:v>32.86</c:v>
                </c:pt>
                <c:pt idx="6">
                  <c:v>30.17</c:v>
                </c:pt>
                <c:pt idx="7">
                  <c:v>37.97</c:v>
                </c:pt>
                <c:pt idx="8">
                  <c:v>29.37</c:v>
                </c:pt>
                <c:pt idx="9">
                  <c:v>36.869999999999997</c:v>
                </c:pt>
                <c:pt idx="10">
                  <c:v>38.39</c:v>
                </c:pt>
                <c:pt idx="11">
                  <c:v>38.46</c:v>
                </c:pt>
                <c:pt idx="12">
                  <c:v>26.23</c:v>
                </c:pt>
                <c:pt idx="13">
                  <c:v>32.49</c:v>
                </c:pt>
                <c:pt idx="14">
                  <c:v>28.18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FC-4807-A5C0-B31843032854}"/>
            </c:ext>
          </c:extLst>
        </c:ser>
        <c:ser>
          <c:idx val="6"/>
          <c:order val="6"/>
          <c:tx>
            <c:strRef>
              <c:f>tabell!$Q$5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tabell!$Q$6:$Q$20</c:f>
              <c:numCache>
                <c:formatCode>General</c:formatCode>
                <c:ptCount val="15"/>
                <c:pt idx="0">
                  <c:v>36.799999999999997</c:v>
                </c:pt>
                <c:pt idx="1">
                  <c:v>34.479999999999997</c:v>
                </c:pt>
                <c:pt idx="2">
                  <c:v>39.799999999999997</c:v>
                </c:pt>
                <c:pt idx="3">
                  <c:v>40.83</c:v>
                </c:pt>
                <c:pt idx="4">
                  <c:v>36.700000000000003</c:v>
                </c:pt>
                <c:pt idx="5">
                  <c:v>36.04</c:v>
                </c:pt>
                <c:pt idx="6">
                  <c:v>33.909999999999997</c:v>
                </c:pt>
                <c:pt idx="7">
                  <c:v>40.950000000000003</c:v>
                </c:pt>
                <c:pt idx="8">
                  <c:v>34.450000000000003</c:v>
                </c:pt>
                <c:pt idx="9">
                  <c:v>44.42</c:v>
                </c:pt>
                <c:pt idx="10">
                  <c:v>41.12</c:v>
                </c:pt>
                <c:pt idx="11">
                  <c:v>39.93</c:v>
                </c:pt>
                <c:pt idx="12">
                  <c:v>28.49</c:v>
                </c:pt>
                <c:pt idx="13">
                  <c:v>36.14</c:v>
                </c:pt>
                <c:pt idx="14">
                  <c:v>31.37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FC-4807-A5C0-B31843032854}"/>
            </c:ext>
          </c:extLst>
        </c:ser>
        <c:ser>
          <c:idx val="7"/>
          <c:order val="7"/>
          <c:tx>
            <c:strRef>
              <c:f>tabell!$R$5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tabell!$J$6:$J$20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tabell!$R$6:$R$20</c:f>
              <c:numCache>
                <c:formatCode>General</c:formatCode>
                <c:ptCount val="15"/>
                <c:pt idx="0">
                  <c:v>42.3</c:v>
                </c:pt>
                <c:pt idx="1">
                  <c:v>34.200000000000003</c:v>
                </c:pt>
                <c:pt idx="2">
                  <c:v>38.1</c:v>
                </c:pt>
                <c:pt idx="3">
                  <c:v>40.200000000000003</c:v>
                </c:pt>
                <c:pt idx="4">
                  <c:v>36.799999999999997</c:v>
                </c:pt>
                <c:pt idx="5">
                  <c:v>37.200000000000003</c:v>
                </c:pt>
                <c:pt idx="6">
                  <c:v>33.5</c:v>
                </c:pt>
                <c:pt idx="7">
                  <c:v>38.1</c:v>
                </c:pt>
                <c:pt idx="8">
                  <c:v>34</c:v>
                </c:pt>
                <c:pt idx="9">
                  <c:v>45.4</c:v>
                </c:pt>
                <c:pt idx="10">
                  <c:v>40</c:v>
                </c:pt>
                <c:pt idx="11">
                  <c:v>42.7</c:v>
                </c:pt>
                <c:pt idx="12">
                  <c:v>25.6</c:v>
                </c:pt>
                <c:pt idx="13">
                  <c:v>35.700000000000003</c:v>
                </c:pt>
                <c:pt idx="14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FC-4807-A5C0-B31843032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99832"/>
        <c:axId val="602501144"/>
      </c:barChart>
      <c:catAx>
        <c:axId val="60249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501144"/>
        <c:crosses val="autoZero"/>
        <c:auto val="1"/>
        <c:lblAlgn val="ctr"/>
        <c:lblOffset val="100"/>
        <c:noMultiLvlLbl val="0"/>
      </c:catAx>
      <c:valAx>
        <c:axId val="6025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per 1000 försäkrade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9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82548388502875E-2"/>
          <c:y val="2.0922490738502969E-2"/>
          <c:w val="0.90768172696652372"/>
          <c:h val="0.8805882613624364"/>
        </c:manualLayout>
      </c:layout>
      <c:lineChart>
        <c:grouping val="standard"/>
        <c:varyColors val="0"/>
        <c:ser>
          <c:idx val="0"/>
          <c:order val="0"/>
          <c:tx>
            <c:strRef>
              <c:f>Stress!$K$28:$L$28</c:f>
              <c:strCache>
                <c:ptCount val="2"/>
                <c:pt idx="0">
                  <c:v>Jönköpings län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Stress!$M$27:$U$27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Stress!$M$28:$U$28</c:f>
              <c:numCache>
                <c:formatCode>0.00</c:formatCode>
                <c:ptCount val="9"/>
                <c:pt idx="0">
                  <c:v>18.434282978214029</c:v>
                </c:pt>
                <c:pt idx="1">
                  <c:v>21.75799086757991</c:v>
                </c:pt>
                <c:pt idx="2">
                  <c:v>24.69325153374233</c:v>
                </c:pt>
                <c:pt idx="3">
                  <c:v>24.161220043572985</c:v>
                </c:pt>
                <c:pt idx="4">
                  <c:v>25.155213016484694</c:v>
                </c:pt>
                <c:pt idx="5">
                  <c:v>25.592196934509985</c:v>
                </c:pt>
                <c:pt idx="6">
                  <c:v>23.674742144399136</c:v>
                </c:pt>
                <c:pt idx="7">
                  <c:v>25.452139391265987</c:v>
                </c:pt>
                <c:pt idx="8">
                  <c:v>25.473359753412595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B3-42C7-B92E-DA7C5AC51619}"/>
            </c:ext>
          </c:extLst>
        </c:ser>
        <c:ser>
          <c:idx val="1"/>
          <c:order val="1"/>
          <c:tx>
            <c:strRef>
              <c:f>Stress!$K$29:$L$29</c:f>
              <c:strCache>
                <c:ptCount val="2"/>
                <c:pt idx="0">
                  <c:v>Jönköpings län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502355722427824E-2"/>
                  <c:y val="-3.1383736107754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B3-42C7-B92E-DA7C5AC51619}"/>
                </c:ext>
              </c:extLst>
            </c:dLbl>
            <c:dLbl>
              <c:idx val="2"/>
              <c:layout>
                <c:manualLayout>
                  <c:x val="-2.5618851376113218E-2"/>
                  <c:y val="-2.510698888620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B3-42C7-B92E-DA7C5AC51619}"/>
                </c:ext>
              </c:extLst>
            </c:dLbl>
            <c:dLbl>
              <c:idx val="6"/>
              <c:layout>
                <c:manualLayout>
                  <c:x val="-2.5618851376113316E-2"/>
                  <c:y val="-3.3475985181604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B3-42C7-B92E-DA7C5AC51619}"/>
                </c:ext>
              </c:extLst>
            </c:dLbl>
            <c:dLbl>
              <c:idx val="7"/>
              <c:layout>
                <c:manualLayout>
                  <c:x val="-2.8352619493381206E-2"/>
                  <c:y val="-3.55682342554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B3-42C7-B92E-DA7C5AC51619}"/>
                </c:ext>
              </c:extLst>
            </c:dLbl>
            <c:dLbl>
              <c:idx val="8"/>
              <c:layout>
                <c:manualLayout>
                  <c:x val="-2.5618851376113218E-2"/>
                  <c:y val="-2.5106988886203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B3-42C7-B92E-DA7C5AC51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Stress!$M$27:$U$27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Stress!$M$29:$U$29</c:f>
              <c:numCache>
                <c:formatCode>0.00</c:formatCode>
                <c:ptCount val="9"/>
                <c:pt idx="0">
                  <c:v>8.9664310954063602</c:v>
                </c:pt>
                <c:pt idx="1">
                  <c:v>10.201511335012595</c:v>
                </c:pt>
                <c:pt idx="2">
                  <c:v>11.685667752442995</c:v>
                </c:pt>
                <c:pt idx="3">
                  <c:v>11.990407673860911</c:v>
                </c:pt>
                <c:pt idx="4">
                  <c:v>13.072669826224329</c:v>
                </c:pt>
                <c:pt idx="5">
                  <c:v>12.905911740216485</c:v>
                </c:pt>
                <c:pt idx="6">
                  <c:v>11.031879194630873</c:v>
                </c:pt>
                <c:pt idx="7">
                  <c:v>12.683681361175561</c:v>
                </c:pt>
                <c:pt idx="8">
                  <c:v>13.264129181084197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B3-42C7-B92E-DA7C5AC51619}"/>
            </c:ext>
          </c:extLst>
        </c:ser>
        <c:ser>
          <c:idx val="2"/>
          <c:order val="2"/>
          <c:tx>
            <c:strRef>
              <c:f>Stress!$K$30:$L$30</c:f>
              <c:strCache>
                <c:ptCount val="2"/>
                <c:pt idx="0">
                  <c:v>Riket</c:v>
                </c:pt>
                <c:pt idx="1">
                  <c:v>Kvinnor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Stress!$M$27:$U$27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Stress!$M$30:$U$30</c:f>
              <c:numCache>
                <c:formatCode>0.00</c:formatCode>
                <c:ptCount val="9"/>
                <c:pt idx="0">
                  <c:v>17.774405061348386</c:v>
                </c:pt>
                <c:pt idx="1">
                  <c:v>20.661177099273726</c:v>
                </c:pt>
                <c:pt idx="2">
                  <c:v>23.306655797073049</c:v>
                </c:pt>
                <c:pt idx="3">
                  <c:v>23.684983344660644</c:v>
                </c:pt>
                <c:pt idx="4">
                  <c:v>23.98049344117447</c:v>
                </c:pt>
                <c:pt idx="5">
                  <c:v>24.437299035369776</c:v>
                </c:pt>
                <c:pt idx="6">
                  <c:v>22.450786474521994</c:v>
                </c:pt>
                <c:pt idx="7">
                  <c:v>24.558732495691888</c:v>
                </c:pt>
                <c:pt idx="8">
                  <c:v>26.146176232049999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B3-42C7-B92E-DA7C5AC51619}"/>
            </c:ext>
          </c:extLst>
        </c:ser>
        <c:ser>
          <c:idx val="3"/>
          <c:order val="3"/>
          <c:tx>
            <c:strRef>
              <c:f>Stress!$K$31:$L$31</c:f>
              <c:strCache>
                <c:ptCount val="2"/>
                <c:pt idx="0">
                  <c:v>Riket</c:v>
                </c:pt>
                <c:pt idx="1">
                  <c:v>Män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502355722427824E-2"/>
                  <c:y val="3.975273240315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B3-42C7-B92E-DA7C5AC51619}"/>
                </c:ext>
              </c:extLst>
            </c:dLbl>
            <c:dLbl>
              <c:idx val="2"/>
              <c:layout>
                <c:manualLayout>
                  <c:x val="-2.5618851376113218E-2"/>
                  <c:y val="4.812172869855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B3-42C7-B92E-DA7C5AC51619}"/>
                </c:ext>
              </c:extLst>
            </c:dLbl>
            <c:dLbl>
              <c:idx val="6"/>
              <c:layout>
                <c:manualLayout>
                  <c:x val="-2.5618851376113316E-2"/>
                  <c:y val="2.5106988886203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B3-42C7-B92E-DA7C5AC51619}"/>
                </c:ext>
              </c:extLst>
            </c:dLbl>
            <c:dLbl>
              <c:idx val="7"/>
              <c:layout>
                <c:manualLayout>
                  <c:x val="-2.4251967317479271E-2"/>
                  <c:y val="3.1383736107754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B3-42C7-B92E-DA7C5AC51619}"/>
                </c:ext>
              </c:extLst>
            </c:dLbl>
            <c:dLbl>
              <c:idx val="8"/>
              <c:layout>
                <c:manualLayout>
                  <c:x val="-2.2885083258845328E-2"/>
                  <c:y val="3.1383736107754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B3-42C7-B92E-DA7C5AC51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Stress!$M$27:$U$27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Stress!$M$31:$U$31</c:f>
              <c:numCache>
                <c:formatCode>0.00</c:formatCode>
                <c:ptCount val="9"/>
                <c:pt idx="0">
                  <c:v>8.904498483201662</c:v>
                </c:pt>
                <c:pt idx="1">
                  <c:v>10.750129170646167</c:v>
                </c:pt>
                <c:pt idx="2">
                  <c:v>11.650197936473301</c:v>
                </c:pt>
                <c:pt idx="3">
                  <c:v>11.991579085870297</c:v>
                </c:pt>
                <c:pt idx="4">
                  <c:v>11.884452609822512</c:v>
                </c:pt>
                <c:pt idx="5">
                  <c:v>11.899044602258213</c:v>
                </c:pt>
                <c:pt idx="6">
                  <c:v>10.945641519492357</c:v>
                </c:pt>
                <c:pt idx="7">
                  <c:v>12.406166635647372</c:v>
                </c:pt>
                <c:pt idx="8">
                  <c:v>13.021077283372366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AB3-42C7-B92E-DA7C5AC516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129360"/>
        <c:axId val="329120504"/>
      </c:lineChart>
      <c:catAx>
        <c:axId val="3291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0504"/>
        <c:crosses val="autoZero"/>
        <c:auto val="1"/>
        <c:lblAlgn val="ctr"/>
        <c:lblOffset val="100"/>
        <c:noMultiLvlLbl val="0"/>
      </c:catAx>
      <c:valAx>
        <c:axId val="32912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91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Stress!$N$8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Stress!$N$9:$N$23</c:f>
              <c:numCache>
                <c:formatCode>0.00</c:formatCode>
                <c:ptCount val="15"/>
                <c:pt idx="0">
                  <c:v>18.382352941176471</c:v>
                </c:pt>
                <c:pt idx="1">
                  <c:v>14.37908496732026</c:v>
                </c:pt>
                <c:pt idx="2">
                  <c:v>19.745222929936308</c:v>
                </c:pt>
                <c:pt idx="3">
                  <c:v>25.670498084291189</c:v>
                </c:pt>
                <c:pt idx="4">
                  <c:v>14.728682170542637</c:v>
                </c:pt>
                <c:pt idx="5">
                  <c:v>21.428571428571427</c:v>
                </c:pt>
                <c:pt idx="6">
                  <c:v>21.131386861313871</c:v>
                </c:pt>
                <c:pt idx="7">
                  <c:v>20.088626292466767</c:v>
                </c:pt>
                <c:pt idx="8">
                  <c:v>13.59724612736661</c:v>
                </c:pt>
                <c:pt idx="9">
                  <c:v>23.979591836734691</c:v>
                </c:pt>
                <c:pt idx="10">
                  <c:v>23.076923076923077</c:v>
                </c:pt>
                <c:pt idx="11">
                  <c:v>23.51421188630491</c:v>
                </c:pt>
                <c:pt idx="12">
                  <c:v>18.956043956043956</c:v>
                </c:pt>
                <c:pt idx="13">
                  <c:v>20.142450142450141</c:v>
                </c:pt>
                <c:pt idx="14">
                  <c:v>19.405950921845257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7-4600-98AA-504059E46DC1}"/>
            </c:ext>
          </c:extLst>
        </c:ser>
        <c:ser>
          <c:idx val="3"/>
          <c:order val="3"/>
          <c:tx>
            <c:strRef>
              <c:f>Stress!$O$8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Stress!$O$9:$O$23</c:f>
              <c:numCache>
                <c:formatCode>0.00</c:formatCode>
                <c:ptCount val="15"/>
                <c:pt idx="0">
                  <c:v>19.205298013245034</c:v>
                </c:pt>
                <c:pt idx="1">
                  <c:v>13.77245508982036</c:v>
                </c:pt>
                <c:pt idx="2">
                  <c:v>24.516129032258064</c:v>
                </c:pt>
                <c:pt idx="3">
                  <c:v>22</c:v>
                </c:pt>
                <c:pt idx="4">
                  <c:v>14.625228519195613</c:v>
                </c:pt>
                <c:pt idx="5">
                  <c:v>21.376811594202898</c:v>
                </c:pt>
                <c:pt idx="6">
                  <c:v>20.688405797101449</c:v>
                </c:pt>
                <c:pt idx="7">
                  <c:v>20.156046814044213</c:v>
                </c:pt>
                <c:pt idx="8">
                  <c:v>12.105263157894736</c:v>
                </c:pt>
                <c:pt idx="9">
                  <c:v>20.888888888888889</c:v>
                </c:pt>
                <c:pt idx="10">
                  <c:v>24.778761061946902</c:v>
                </c:pt>
                <c:pt idx="11">
                  <c:v>22.969187675070028</c:v>
                </c:pt>
                <c:pt idx="12">
                  <c:v>20.333333333333332</c:v>
                </c:pt>
                <c:pt idx="13">
                  <c:v>19.867456288776086</c:v>
                </c:pt>
                <c:pt idx="14">
                  <c:v>19.734751252903067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7-4600-98AA-504059E46DC1}"/>
            </c:ext>
          </c:extLst>
        </c:ser>
        <c:ser>
          <c:idx val="4"/>
          <c:order val="4"/>
          <c:tx>
            <c:strRef>
              <c:f>Stress!$P$8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Stress!$P$9:$P$23</c:f>
              <c:numCache>
                <c:formatCode>0.00</c:formatCode>
                <c:ptCount val="15"/>
                <c:pt idx="0">
                  <c:v>20</c:v>
                </c:pt>
                <c:pt idx="1">
                  <c:v>13.888888888888889</c:v>
                </c:pt>
                <c:pt idx="2">
                  <c:v>23.602484472049689</c:v>
                </c:pt>
                <c:pt idx="3">
                  <c:v>25.490196078431371</c:v>
                </c:pt>
                <c:pt idx="4">
                  <c:v>14.14790996784566</c:v>
                </c:pt>
                <c:pt idx="5">
                  <c:v>19.565217391304348</c:v>
                </c:pt>
                <c:pt idx="6">
                  <c:v>21.785451873622335</c:v>
                </c:pt>
                <c:pt idx="7">
                  <c:v>22.191011235955056</c:v>
                </c:pt>
                <c:pt idx="8">
                  <c:v>15.130434782608695</c:v>
                </c:pt>
                <c:pt idx="9">
                  <c:v>22.672064777327936</c:v>
                </c:pt>
                <c:pt idx="10">
                  <c:v>25.75039494470774</c:v>
                </c:pt>
                <c:pt idx="11">
                  <c:v>22.631578947368421</c:v>
                </c:pt>
                <c:pt idx="12">
                  <c:v>21.666666666666668</c:v>
                </c:pt>
                <c:pt idx="13">
                  <c:v>20.907955018742193</c:v>
                </c:pt>
                <c:pt idx="14">
                  <c:v>19.853245721066124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7-4600-98AA-504059E46DC1}"/>
            </c:ext>
          </c:extLst>
        </c:ser>
        <c:ser>
          <c:idx val="5"/>
          <c:order val="5"/>
          <c:tx>
            <c:strRef>
              <c:f>Stress!$Q$8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Stress!$Q$9:$Q$23</c:f>
              <c:numCache>
                <c:formatCode>0.00</c:formatCode>
                <c:ptCount val="15"/>
                <c:pt idx="0">
                  <c:v>25</c:v>
                </c:pt>
                <c:pt idx="1">
                  <c:v>19.480519480519483</c:v>
                </c:pt>
                <c:pt idx="2">
                  <c:v>20.66115702479339</c:v>
                </c:pt>
                <c:pt idx="3">
                  <c:v>32.128514056224901</c:v>
                </c:pt>
                <c:pt idx="4">
                  <c:v>16.417910447761194</c:v>
                </c:pt>
                <c:pt idx="5">
                  <c:v>18.604651162790699</c:v>
                </c:pt>
                <c:pt idx="6">
                  <c:v>22.253521126760564</c:v>
                </c:pt>
                <c:pt idx="7">
                  <c:v>17.20430107526882</c:v>
                </c:pt>
                <c:pt idx="8">
                  <c:v>16.607773851590103</c:v>
                </c:pt>
                <c:pt idx="9">
                  <c:v>23.504273504273502</c:v>
                </c:pt>
                <c:pt idx="10">
                  <c:v>21.88006482982172</c:v>
                </c:pt>
                <c:pt idx="11">
                  <c:v>26.273458445040216</c:v>
                </c:pt>
                <c:pt idx="12">
                  <c:v>18.050541516245488</c:v>
                </c:pt>
                <c:pt idx="13">
                  <c:v>21.049493142516397</c:v>
                </c:pt>
                <c:pt idx="14">
                  <c:v>20.084080319765381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7-4600-98AA-504059E46DC1}"/>
            </c:ext>
          </c:extLst>
        </c:ser>
        <c:ser>
          <c:idx val="6"/>
          <c:order val="6"/>
          <c:tx>
            <c:strRef>
              <c:f>Stress!$R$8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Stress!$R$9:$R$23</c:f>
              <c:numCache>
                <c:formatCode>0.00</c:formatCode>
                <c:ptCount val="15"/>
                <c:pt idx="0">
                  <c:v>17.599999999999998</c:v>
                </c:pt>
                <c:pt idx="1">
                  <c:v>16.666666666666664</c:v>
                </c:pt>
                <c:pt idx="2">
                  <c:v>17.361111111111111</c:v>
                </c:pt>
                <c:pt idx="3">
                  <c:v>24.609375</c:v>
                </c:pt>
                <c:pt idx="4">
                  <c:v>14.779270633397312</c:v>
                </c:pt>
                <c:pt idx="5">
                  <c:v>24.354243542435423</c:v>
                </c:pt>
                <c:pt idx="6">
                  <c:v>19.951040391676866</c:v>
                </c:pt>
                <c:pt idx="7">
                  <c:v>16.332819722650228</c:v>
                </c:pt>
                <c:pt idx="8">
                  <c:v>15.978456014362658</c:v>
                </c:pt>
                <c:pt idx="9">
                  <c:v>21.518987341772153</c:v>
                </c:pt>
                <c:pt idx="10">
                  <c:v>18.277680140597539</c:v>
                </c:pt>
                <c:pt idx="11">
                  <c:v>23.204419889502763</c:v>
                </c:pt>
                <c:pt idx="12">
                  <c:v>18.823529411764707</c:v>
                </c:pt>
                <c:pt idx="13">
                  <c:v>19.075232717839157</c:v>
                </c:pt>
                <c:pt idx="14">
                  <c:v>18.37926984378138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7-4600-98AA-504059E46DC1}"/>
            </c:ext>
          </c:extLst>
        </c:ser>
        <c:ser>
          <c:idx val="7"/>
          <c:order val="7"/>
          <c:tx>
            <c:strRef>
              <c:f>Stress!$S$8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Stress!$S$9:$S$23</c:f>
              <c:numCache>
                <c:formatCode>0.00</c:formatCode>
                <c:ptCount val="15"/>
                <c:pt idx="0">
                  <c:v>27.906976744186046</c:v>
                </c:pt>
                <c:pt idx="1">
                  <c:v>19.411764705882355</c:v>
                </c:pt>
                <c:pt idx="2">
                  <c:v>20</c:v>
                </c:pt>
                <c:pt idx="3">
                  <c:v>24.647887323943664</c:v>
                </c:pt>
                <c:pt idx="4">
                  <c:v>15.490533562822719</c:v>
                </c:pt>
                <c:pt idx="5">
                  <c:v>21.103896103896101</c:v>
                </c:pt>
                <c:pt idx="6">
                  <c:v>21.497405485544849</c:v>
                </c:pt>
                <c:pt idx="7">
                  <c:v>17.251461988304094</c:v>
                </c:pt>
                <c:pt idx="8">
                  <c:v>18.535825545171338</c:v>
                </c:pt>
                <c:pt idx="9">
                  <c:v>23.954372623574145</c:v>
                </c:pt>
                <c:pt idx="10">
                  <c:v>20.175438596491226</c:v>
                </c:pt>
                <c:pt idx="11">
                  <c:v>26.133333333333329</c:v>
                </c:pt>
                <c:pt idx="12">
                  <c:v>24.354243542435423</c:v>
                </c:pt>
                <c:pt idx="13">
                  <c:v>20.814606741573034</c:v>
                </c:pt>
                <c:pt idx="14">
                  <c:v>20.30073145018422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87-4600-98AA-504059E46DC1}"/>
            </c:ext>
          </c:extLst>
        </c:ser>
        <c:ser>
          <c:idx val="8"/>
          <c:order val="8"/>
          <c:tx>
            <c:strRef>
              <c:f>Stress!$T$8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Stress!$K$9:$K$23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Samtliga kommuner</c:v>
                </c:pt>
                <c:pt idx="14">
                  <c:v>Riket</c:v>
                </c:pt>
              </c:strCache>
            </c:strRef>
          </c:cat>
          <c:val>
            <c:numRef>
              <c:f>Stress!$T$9:$T$23</c:f>
              <c:numCache>
                <c:formatCode>0.00</c:formatCode>
                <c:ptCount val="15"/>
                <c:pt idx="0">
                  <c:v>25.308641975308642</c:v>
                </c:pt>
                <c:pt idx="1">
                  <c:v>18.71345029239766</c:v>
                </c:pt>
                <c:pt idx="2">
                  <c:v>23.571428571428569</c:v>
                </c:pt>
                <c:pt idx="3">
                  <c:v>28.947368421052634</c:v>
                </c:pt>
                <c:pt idx="4">
                  <c:v>14.482758620689657</c:v>
                </c:pt>
                <c:pt idx="5">
                  <c:v>19.292604501607716</c:v>
                </c:pt>
                <c:pt idx="6">
                  <c:v>21.357432681667284</c:v>
                </c:pt>
                <c:pt idx="7">
                  <c:v>20.280811232449299</c:v>
                </c:pt>
                <c:pt idx="8">
                  <c:v>17.472698907956318</c:v>
                </c:pt>
                <c:pt idx="9">
                  <c:v>24.100719424460433</c:v>
                </c:pt>
                <c:pt idx="10">
                  <c:v>21.598639455782312</c:v>
                </c:pt>
                <c:pt idx="11">
                  <c:v>26.47814910025707</c:v>
                </c:pt>
                <c:pt idx="12">
                  <c:v>21.509433962264151</c:v>
                </c:pt>
                <c:pt idx="13">
                  <c:v>21.027579448411032</c:v>
                </c:pt>
                <c:pt idx="14">
                  <c:v>21.526024545819894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87-4600-98AA-504059E46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99832"/>
        <c:axId val="602501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Stress!$L$8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Stress!$K$9:$K$23</c15:sqref>
                        </c15:formulaRef>
                      </c:ext>
                    </c:extLst>
                    <c:strCache>
                      <c:ptCount val="15"/>
                      <c:pt idx="0">
                        <c:v>0604 Aneby</c:v>
                      </c:pt>
                      <c:pt idx="1">
                        <c:v>0617 Gnosjö</c:v>
                      </c:pt>
                      <c:pt idx="2">
                        <c:v>0642 Mullsjö</c:v>
                      </c:pt>
                      <c:pt idx="3">
                        <c:v>0643 Habo</c:v>
                      </c:pt>
                      <c:pt idx="4">
                        <c:v>0662 Gislaved</c:v>
                      </c:pt>
                      <c:pt idx="5">
                        <c:v>0665 Vaggeryd</c:v>
                      </c:pt>
                      <c:pt idx="6">
                        <c:v>0680 Jönköping</c:v>
                      </c:pt>
                      <c:pt idx="7">
                        <c:v>0682 Nässjö</c:v>
                      </c:pt>
                      <c:pt idx="8">
                        <c:v>0683 Värnamo</c:v>
                      </c:pt>
                      <c:pt idx="9">
                        <c:v>0684 Sävsjö</c:v>
                      </c:pt>
                      <c:pt idx="10">
                        <c:v>0685 Vetlanda</c:v>
                      </c:pt>
                      <c:pt idx="11">
                        <c:v>0686 Eksjö</c:v>
                      </c:pt>
                      <c:pt idx="12">
                        <c:v>0687 Tranås</c:v>
                      </c:pt>
                      <c:pt idx="13">
                        <c:v>Samtliga kommuner</c:v>
                      </c:pt>
                      <c:pt idx="14">
                        <c:v>Riket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Stress!$L$9:$L$23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10.526315789473683</c:v>
                      </c:pt>
                      <c:pt idx="1">
                        <c:v>5.8823529411764701</c:v>
                      </c:pt>
                      <c:pt idx="2">
                        <c:v>14.685314685314685</c:v>
                      </c:pt>
                      <c:pt idx="3">
                        <c:v>16.101694915254235</c:v>
                      </c:pt>
                      <c:pt idx="4">
                        <c:v>9.4961240310077528</c:v>
                      </c:pt>
                      <c:pt idx="5">
                        <c:v>13.934426229508196</c:v>
                      </c:pt>
                      <c:pt idx="6">
                        <c:v>15.112540192926044</c:v>
                      </c:pt>
                      <c:pt idx="7">
                        <c:v>18.226600985221676</c:v>
                      </c:pt>
                      <c:pt idx="8">
                        <c:v>12.6953125</c:v>
                      </c:pt>
                      <c:pt idx="9">
                        <c:v>16.393442622950818</c:v>
                      </c:pt>
                      <c:pt idx="10">
                        <c:v>21.099290780141843</c:v>
                      </c:pt>
                      <c:pt idx="11">
                        <c:v>16.778523489932887</c:v>
                      </c:pt>
                      <c:pt idx="12">
                        <c:v>15.745856353591158</c:v>
                      </c:pt>
                      <c:pt idx="13">
                        <c:v>15.106349945660611</c:v>
                      </c:pt>
                      <c:pt idx="14">
                        <c:v>14.718539715186335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3D87-4600-98AA-504059E46DC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Stress!$M$8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Stress!$K$9:$K$23</c15:sqref>
                        </c15:formulaRef>
                      </c:ext>
                    </c:extLst>
                    <c:strCache>
                      <c:ptCount val="15"/>
                      <c:pt idx="0">
                        <c:v>0604 Aneby</c:v>
                      </c:pt>
                      <c:pt idx="1">
                        <c:v>0617 Gnosjö</c:v>
                      </c:pt>
                      <c:pt idx="2">
                        <c:v>0642 Mullsjö</c:v>
                      </c:pt>
                      <c:pt idx="3">
                        <c:v>0643 Habo</c:v>
                      </c:pt>
                      <c:pt idx="4">
                        <c:v>0662 Gislaved</c:v>
                      </c:pt>
                      <c:pt idx="5">
                        <c:v>0665 Vaggeryd</c:v>
                      </c:pt>
                      <c:pt idx="6">
                        <c:v>0680 Jönköping</c:v>
                      </c:pt>
                      <c:pt idx="7">
                        <c:v>0682 Nässjö</c:v>
                      </c:pt>
                      <c:pt idx="8">
                        <c:v>0683 Värnamo</c:v>
                      </c:pt>
                      <c:pt idx="9">
                        <c:v>0684 Sävsjö</c:v>
                      </c:pt>
                      <c:pt idx="10">
                        <c:v>0685 Vetlanda</c:v>
                      </c:pt>
                      <c:pt idx="11">
                        <c:v>0686 Eksjö</c:v>
                      </c:pt>
                      <c:pt idx="12">
                        <c:v>0687 Tranås</c:v>
                      </c:pt>
                      <c:pt idx="13">
                        <c:v>Samtliga kommuner</c:v>
                      </c:pt>
                      <c:pt idx="14">
                        <c:v>Riket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Stress!$M$9:$M$23</c15:sqref>
                        </c15:formulaRef>
                      </c:ext>
                    </c:extLst>
                    <c:numCache>
                      <c:formatCode>0.00</c:formatCode>
                      <c:ptCount val="15"/>
                      <c:pt idx="0">
                        <c:v>14.074074074074074</c:v>
                      </c:pt>
                      <c:pt idx="1">
                        <c:v>10.982658959537572</c:v>
                      </c:pt>
                      <c:pt idx="2">
                        <c:v>21.29032258064516</c:v>
                      </c:pt>
                      <c:pt idx="3">
                        <c:v>24.535315985130111</c:v>
                      </c:pt>
                      <c:pt idx="4">
                        <c:v>11.650485436893204</c:v>
                      </c:pt>
                      <c:pt idx="5">
                        <c:v>19.91701244813278</c:v>
                      </c:pt>
                      <c:pt idx="6">
                        <c:v>18.11952797868291</c:v>
                      </c:pt>
                      <c:pt idx="7">
                        <c:v>16.719745222929934</c:v>
                      </c:pt>
                      <c:pt idx="8">
                        <c:v>11.76470588235294</c:v>
                      </c:pt>
                      <c:pt idx="9">
                        <c:v>19.428571428571427</c:v>
                      </c:pt>
                      <c:pt idx="10">
                        <c:v>22.423146473779383</c:v>
                      </c:pt>
                      <c:pt idx="11">
                        <c:v>22.89855072463768</c:v>
                      </c:pt>
                      <c:pt idx="12">
                        <c:v>17.402597402597404</c:v>
                      </c:pt>
                      <c:pt idx="13">
                        <c:v>17.687074829931973</c:v>
                      </c:pt>
                      <c:pt idx="14">
                        <c:v>17.282896422167195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D87-4600-98AA-504059E46DC1}"/>
                  </c:ext>
                </c:extLst>
              </c15:ser>
            </c15:filteredBarSeries>
          </c:ext>
        </c:extLst>
      </c:barChart>
      <c:catAx>
        <c:axId val="60249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501144"/>
        <c:crosses val="autoZero"/>
        <c:auto val="1"/>
        <c:lblAlgn val="ctr"/>
        <c:lblOffset val="100"/>
        <c:noMultiLvlLbl val="0"/>
      </c:catAx>
      <c:valAx>
        <c:axId val="60250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249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tabell!$I$6:$J$6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tabell!$K$5:$R$5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tabell!$K$6:$R$6</c:f>
              <c:numCache>
                <c:formatCode>General</c:formatCode>
                <c:ptCount val="8"/>
                <c:pt idx="0">
                  <c:v>32.769999999999996</c:v>
                </c:pt>
                <c:pt idx="1">
                  <c:v>35.159999999999997</c:v>
                </c:pt>
                <c:pt idx="2">
                  <c:v>33.5</c:v>
                </c:pt>
                <c:pt idx="3">
                  <c:v>34.74</c:v>
                </c:pt>
                <c:pt idx="4">
                  <c:v>32.58</c:v>
                </c:pt>
                <c:pt idx="5">
                  <c:v>29.32</c:v>
                </c:pt>
                <c:pt idx="6">
                  <c:v>34.36</c:v>
                </c:pt>
                <c:pt idx="7">
                  <c:v>33.599999999999994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D-428D-A43D-1923E3B4EC5C}"/>
            </c:ext>
          </c:extLst>
        </c:ser>
        <c:ser>
          <c:idx val="1"/>
          <c:order val="1"/>
          <c:tx>
            <c:strRef>
              <c:f>tabell!$I$7:$J$7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tabell!$K$5:$R$5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tabell!$K$7:$R$7</c:f>
              <c:numCache>
                <c:formatCode>General</c:formatCode>
                <c:ptCount val="8"/>
                <c:pt idx="0">
                  <c:v>31.72</c:v>
                </c:pt>
                <c:pt idx="1">
                  <c:v>33.020000000000003</c:v>
                </c:pt>
                <c:pt idx="2">
                  <c:v>29.68</c:v>
                </c:pt>
                <c:pt idx="3">
                  <c:v>29.29</c:v>
                </c:pt>
                <c:pt idx="4">
                  <c:v>27.45</c:v>
                </c:pt>
                <c:pt idx="5">
                  <c:v>25.04</c:v>
                </c:pt>
                <c:pt idx="6">
                  <c:v>28.979999999999997</c:v>
                </c:pt>
                <c:pt idx="7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D-428D-A43D-1923E3B4EC5C}"/>
            </c:ext>
          </c:extLst>
        </c:ser>
        <c:ser>
          <c:idx val="2"/>
          <c:order val="2"/>
          <c:tx>
            <c:strRef>
              <c:f>tabell!$I$8:$J$8</c:f>
              <c:strCache>
                <c:ptCount val="2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tabell!$K$5:$R$5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tabell!$K$8:$R$8</c:f>
              <c:numCache>
                <c:formatCode>General</c:formatCode>
                <c:ptCount val="8"/>
                <c:pt idx="0">
                  <c:v>15.84</c:v>
                </c:pt>
                <c:pt idx="1">
                  <c:v>17.16</c:v>
                </c:pt>
                <c:pt idx="2">
                  <c:v>16.239999999999998</c:v>
                </c:pt>
                <c:pt idx="3">
                  <c:v>16.64</c:v>
                </c:pt>
                <c:pt idx="4">
                  <c:v>16.11</c:v>
                </c:pt>
                <c:pt idx="5">
                  <c:v>15.26</c:v>
                </c:pt>
                <c:pt idx="6">
                  <c:v>17.23</c:v>
                </c:pt>
                <c:pt idx="7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D-428D-A43D-1923E3B4EC5C}"/>
            </c:ext>
          </c:extLst>
        </c:ser>
        <c:ser>
          <c:idx val="3"/>
          <c:order val="3"/>
          <c:tx>
            <c:strRef>
              <c:f>tabell!$I$9:$J$9</c:f>
              <c:strCache>
                <c:ptCount val="2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tabell!$K$5:$R$5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tabell!$K$9:$R$9</c:f>
              <c:numCache>
                <c:formatCode>General</c:formatCode>
                <c:ptCount val="8"/>
                <c:pt idx="0">
                  <c:v>15.19</c:v>
                </c:pt>
                <c:pt idx="1">
                  <c:v>15.38</c:v>
                </c:pt>
                <c:pt idx="2">
                  <c:v>14.040000000000001</c:v>
                </c:pt>
                <c:pt idx="3">
                  <c:v>14.020000000000001</c:v>
                </c:pt>
                <c:pt idx="4">
                  <c:v>13.459999999999999</c:v>
                </c:pt>
                <c:pt idx="5">
                  <c:v>12.61</c:v>
                </c:pt>
                <c:pt idx="6">
                  <c:v>14.370000000000001</c:v>
                </c:pt>
                <c:pt idx="7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3D-428D-A43D-1923E3B4E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14928"/>
        <c:axId val="399915256"/>
      </c:lineChart>
      <c:catAx>
        <c:axId val="3999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15256"/>
        <c:crosses val="autoZero"/>
        <c:auto val="1"/>
        <c:lblAlgn val="ctr"/>
        <c:lblOffset val="100"/>
        <c:noMultiLvlLbl val="0"/>
      </c:catAx>
      <c:valAx>
        <c:axId val="3999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1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HLV1TobXReg!$A$8:$B$8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HLV1TobXReg!$C$8:$H$8</c:f>
              <c:numCache>
                <c:formatCode>General</c:formatCode>
                <c:ptCount val="6"/>
                <c:pt idx="0">
                  <c:v>11.6</c:v>
                </c:pt>
                <c:pt idx="1">
                  <c:v>10.9</c:v>
                </c:pt>
                <c:pt idx="2">
                  <c:v>9.4</c:v>
                </c:pt>
                <c:pt idx="3">
                  <c:v>7.1</c:v>
                </c:pt>
                <c:pt idx="4">
                  <c:v>6.8</c:v>
                </c:pt>
                <c:pt idx="5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B6-4FFD-BABA-440B250A791C}"/>
            </c:ext>
          </c:extLst>
        </c:ser>
        <c:ser>
          <c:idx val="1"/>
          <c:order val="1"/>
          <c:tx>
            <c:strRef>
              <c:f>HLV1TobXReg!$A$9:$B$9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HLV1TobXReg!$C$9:$H$9</c:f>
              <c:numCache>
                <c:formatCode>General</c:formatCode>
                <c:ptCount val="6"/>
                <c:pt idx="0">
                  <c:v>11.4</c:v>
                </c:pt>
                <c:pt idx="1">
                  <c:v>11.4</c:v>
                </c:pt>
                <c:pt idx="2">
                  <c:v>9.5</c:v>
                </c:pt>
                <c:pt idx="3">
                  <c:v>6.5</c:v>
                </c:pt>
                <c:pt idx="4">
                  <c:v>6.7</c:v>
                </c:pt>
                <c:pt idx="5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B6-4FFD-BABA-440B250A791C}"/>
            </c:ext>
          </c:extLst>
        </c:ser>
        <c:ser>
          <c:idx val="2"/>
          <c:order val="2"/>
          <c:tx>
            <c:strRef>
              <c:f>HLV1TobXReg!$A$10:$B$10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HLV1TobXReg!$C$10:$H$10</c:f>
              <c:numCache>
                <c:formatCode>General</c:formatCode>
                <c:ptCount val="6"/>
                <c:pt idx="0">
                  <c:v>9.6999999999999993</c:v>
                </c:pt>
                <c:pt idx="1">
                  <c:v>9.1</c:v>
                </c:pt>
                <c:pt idx="2">
                  <c:v>7.8</c:v>
                </c:pt>
                <c:pt idx="3">
                  <c:v>6.9</c:v>
                </c:pt>
                <c:pt idx="4">
                  <c:v>6.6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B6-4FFD-BABA-440B250A791C}"/>
            </c:ext>
          </c:extLst>
        </c:ser>
        <c:ser>
          <c:idx val="3"/>
          <c:order val="3"/>
          <c:tx>
            <c:strRef>
              <c:f>HLV1TobXReg!$A$11:$B$11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HLV1TobXReg!$C$11:$H$11</c:f>
              <c:numCache>
                <c:formatCode>General</c:formatCode>
                <c:ptCount val="6"/>
                <c:pt idx="0">
                  <c:v>8.9</c:v>
                </c:pt>
                <c:pt idx="1">
                  <c:v>9.4</c:v>
                </c:pt>
                <c:pt idx="2">
                  <c:v>8.3000000000000007</c:v>
                </c:pt>
                <c:pt idx="3">
                  <c:v>7.3</c:v>
                </c:pt>
                <c:pt idx="4">
                  <c:v>6.7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B6-4FFD-BABA-440B250A7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983720"/>
        <c:axId val="552987000"/>
      </c:lineChart>
      <c:catAx>
        <c:axId val="55298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7000"/>
        <c:crosses val="autoZero"/>
        <c:auto val="1"/>
        <c:lblAlgn val="ctr"/>
        <c:lblOffset val="100"/>
        <c:noMultiLvlLbl val="0"/>
      </c:catAx>
      <c:valAx>
        <c:axId val="55298700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98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sv-SE" noProof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92011036333995E-2"/>
          <c:y val="4.8681123817373335E-2"/>
          <c:w val="0.92518330662361337"/>
          <c:h val="0.78549286769163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Blad1!$N$4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Blad1!$N$5:$N$19</c:f>
              <c:numCache>
                <c:formatCode>0.0</c:formatCode>
                <c:ptCount val="15"/>
                <c:pt idx="0">
                  <c:v>73.809523999999996</c:v>
                </c:pt>
                <c:pt idx="1">
                  <c:v>67.441860000000005</c:v>
                </c:pt>
                <c:pt idx="2">
                  <c:v>70.707070999999999</c:v>
                </c:pt>
                <c:pt idx="3">
                  <c:v>71.942446000000004</c:v>
                </c:pt>
                <c:pt idx="4">
                  <c:v>67.733333000000002</c:v>
                </c:pt>
                <c:pt idx="5">
                  <c:v>62.406014999999996</c:v>
                </c:pt>
                <c:pt idx="6">
                  <c:v>71.282050999999996</c:v>
                </c:pt>
                <c:pt idx="7">
                  <c:v>79.265091999999996</c:v>
                </c:pt>
                <c:pt idx="8">
                  <c:v>68.585132000000002</c:v>
                </c:pt>
                <c:pt idx="9">
                  <c:v>75.167784999999995</c:v>
                </c:pt>
                <c:pt idx="10">
                  <c:v>79.378530999999995</c:v>
                </c:pt>
                <c:pt idx="11">
                  <c:v>75.690607999999997</c:v>
                </c:pt>
                <c:pt idx="12">
                  <c:v>77.470355999999995</c:v>
                </c:pt>
                <c:pt idx="13">
                  <c:v>69.294998000000007</c:v>
                </c:pt>
                <c:pt idx="14">
                  <c:v>72.449459000000004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7-4A33-A1AE-3DF19D958AAD}"/>
            </c:ext>
          </c:extLst>
        </c:ser>
        <c:ser>
          <c:idx val="1"/>
          <c:order val="1"/>
          <c:tx>
            <c:strRef>
              <c:f>Blad1!$O$4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Blad1!$O$5:$O$19</c:f>
              <c:numCache>
                <c:formatCode>0.0</c:formatCode>
                <c:ptCount val="15"/>
                <c:pt idx="0">
                  <c:v>73.076922999999994</c:v>
                </c:pt>
                <c:pt idx="1">
                  <c:v>71.317829000000003</c:v>
                </c:pt>
                <c:pt idx="2">
                  <c:v>62.376238000000001</c:v>
                </c:pt>
                <c:pt idx="3">
                  <c:v>82.978723000000002</c:v>
                </c:pt>
                <c:pt idx="4">
                  <c:v>60.742705999999998</c:v>
                </c:pt>
                <c:pt idx="5">
                  <c:v>69.333332999999996</c:v>
                </c:pt>
                <c:pt idx="6">
                  <c:v>73.138482999999994</c:v>
                </c:pt>
                <c:pt idx="7">
                  <c:v>73.952095999999997</c:v>
                </c:pt>
                <c:pt idx="8">
                  <c:v>68.811881</c:v>
                </c:pt>
                <c:pt idx="9">
                  <c:v>74.418604999999999</c:v>
                </c:pt>
                <c:pt idx="10">
                  <c:v>79.452055000000001</c:v>
                </c:pt>
                <c:pt idx="11">
                  <c:v>79.754600999999994</c:v>
                </c:pt>
                <c:pt idx="12">
                  <c:v>82.296650999999997</c:v>
                </c:pt>
                <c:pt idx="13">
                  <c:v>70.830757000000006</c:v>
                </c:pt>
                <c:pt idx="14">
                  <c:v>72.718052999999998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7-4A33-A1AE-3DF19D958AAD}"/>
            </c:ext>
          </c:extLst>
        </c:ser>
        <c:ser>
          <c:idx val="2"/>
          <c:order val="2"/>
          <c:tx>
            <c:strRef>
              <c:f>Blad1!$P$4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Blad1!$P$5:$P$19</c:f>
              <c:numCache>
                <c:formatCode>0.0</c:formatCode>
                <c:ptCount val="15"/>
                <c:pt idx="0">
                  <c:v>80</c:v>
                </c:pt>
                <c:pt idx="1">
                  <c:v>62.043796</c:v>
                </c:pt>
                <c:pt idx="2">
                  <c:v>80.263158000000004</c:v>
                </c:pt>
                <c:pt idx="3">
                  <c:v>76.190476000000004</c:v>
                </c:pt>
                <c:pt idx="4">
                  <c:v>61.578946999999999</c:v>
                </c:pt>
                <c:pt idx="5">
                  <c:v>72.661871000000005</c:v>
                </c:pt>
                <c:pt idx="6">
                  <c:v>74.587705999999997</c:v>
                </c:pt>
                <c:pt idx="7">
                  <c:v>76.470588000000006</c:v>
                </c:pt>
                <c:pt idx="8">
                  <c:v>70.338982999999999</c:v>
                </c:pt>
                <c:pt idx="9">
                  <c:v>69.565217000000004</c:v>
                </c:pt>
                <c:pt idx="10">
                  <c:v>78.896103999999994</c:v>
                </c:pt>
                <c:pt idx="11">
                  <c:v>78.231292999999994</c:v>
                </c:pt>
                <c:pt idx="12">
                  <c:v>84.236452999999997</c:v>
                </c:pt>
                <c:pt idx="13">
                  <c:v>70.912811000000005</c:v>
                </c:pt>
                <c:pt idx="14">
                  <c:v>73.580901999999995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7-4A33-A1AE-3DF19D958AAD}"/>
            </c:ext>
          </c:extLst>
        </c:ser>
        <c:ser>
          <c:idx val="3"/>
          <c:order val="3"/>
          <c:tx>
            <c:strRef>
              <c:f>Blad1!$Q$4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Blad1!$Q$5:$Q$19</c:f>
              <c:numCache>
                <c:formatCode>0.0</c:formatCode>
                <c:ptCount val="15"/>
                <c:pt idx="0">
                  <c:v>75.409835999999999</c:v>
                </c:pt>
                <c:pt idx="1">
                  <c:v>61.832061000000003</c:v>
                </c:pt>
                <c:pt idx="2">
                  <c:v>65.789473999999998</c:v>
                </c:pt>
                <c:pt idx="3">
                  <c:v>83.846153999999999</c:v>
                </c:pt>
                <c:pt idx="4">
                  <c:v>60.714286000000001</c:v>
                </c:pt>
                <c:pt idx="5">
                  <c:v>69.753085999999996</c:v>
                </c:pt>
                <c:pt idx="6">
                  <c:v>74.437628000000004</c:v>
                </c:pt>
                <c:pt idx="7">
                  <c:v>71.506849000000003</c:v>
                </c:pt>
                <c:pt idx="8">
                  <c:v>71.393642999999997</c:v>
                </c:pt>
                <c:pt idx="9">
                  <c:v>72.661871000000005</c:v>
                </c:pt>
                <c:pt idx="10">
                  <c:v>80.180179999999993</c:v>
                </c:pt>
                <c:pt idx="11">
                  <c:v>79.069766999999999</c:v>
                </c:pt>
                <c:pt idx="12">
                  <c:v>75.376884000000004</c:v>
                </c:pt>
                <c:pt idx="13">
                  <c:v>71.474010000000007</c:v>
                </c:pt>
                <c:pt idx="14">
                  <c:v>72.829340999999999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7-4A33-A1AE-3DF19D958AAD}"/>
            </c:ext>
          </c:extLst>
        </c:ser>
        <c:ser>
          <c:idx val="4"/>
          <c:order val="4"/>
          <c:tx>
            <c:strRef>
              <c:f>Blad1!$R$4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Blad1!$R$5:$R$19</c:f>
              <c:numCache>
                <c:formatCode>0.0</c:formatCode>
                <c:ptCount val="15"/>
                <c:pt idx="0">
                  <c:v>77.647058999999999</c:v>
                </c:pt>
                <c:pt idx="1">
                  <c:v>62.5</c:v>
                </c:pt>
                <c:pt idx="2">
                  <c:v>69.135801999999998</c:v>
                </c:pt>
                <c:pt idx="3">
                  <c:v>69.230768999999995</c:v>
                </c:pt>
                <c:pt idx="4">
                  <c:v>63.081395000000001</c:v>
                </c:pt>
                <c:pt idx="5">
                  <c:v>71.875</c:v>
                </c:pt>
                <c:pt idx="6">
                  <c:v>73.684211000000005</c:v>
                </c:pt>
                <c:pt idx="7">
                  <c:v>65.584416000000004</c:v>
                </c:pt>
                <c:pt idx="8">
                  <c:v>67.714286000000001</c:v>
                </c:pt>
                <c:pt idx="9">
                  <c:v>59.420290000000001</c:v>
                </c:pt>
                <c:pt idx="10">
                  <c:v>79.725086000000005</c:v>
                </c:pt>
                <c:pt idx="11">
                  <c:v>74.358974000000003</c:v>
                </c:pt>
                <c:pt idx="12">
                  <c:v>72.774868999999995</c:v>
                </c:pt>
                <c:pt idx="13">
                  <c:v>71.173811999999998</c:v>
                </c:pt>
                <c:pt idx="14">
                  <c:v>70.80762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7-4A33-A1AE-3DF19D958AAD}"/>
            </c:ext>
          </c:extLst>
        </c:ser>
        <c:ser>
          <c:idx val="5"/>
          <c:order val="5"/>
          <c:tx>
            <c:strRef>
              <c:f>Blad1!$S$4</c:f>
              <c:strCache>
                <c:ptCount val="1"/>
                <c:pt idx="0">
                  <c:v>2019/2020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Blad1!$S$5:$S$19</c:f>
              <c:numCache>
                <c:formatCode>0.0</c:formatCode>
                <c:ptCount val="15"/>
                <c:pt idx="0">
                  <c:v>56.25</c:v>
                </c:pt>
                <c:pt idx="1">
                  <c:v>56.25</c:v>
                </c:pt>
                <c:pt idx="2">
                  <c:v>67.948718</c:v>
                </c:pt>
                <c:pt idx="3">
                  <c:v>81.967213000000001</c:v>
                </c:pt>
                <c:pt idx="4">
                  <c:v>53.018372999999997</c:v>
                </c:pt>
                <c:pt idx="5">
                  <c:v>71.774193999999994</c:v>
                </c:pt>
                <c:pt idx="6">
                  <c:v>76.445697999999993</c:v>
                </c:pt>
                <c:pt idx="7">
                  <c:v>75.141243000000003</c:v>
                </c:pt>
                <c:pt idx="8">
                  <c:v>65.796345000000002</c:v>
                </c:pt>
                <c:pt idx="9">
                  <c:v>61.428570999999998</c:v>
                </c:pt>
                <c:pt idx="10">
                  <c:v>76.102941000000001</c:v>
                </c:pt>
                <c:pt idx="11">
                  <c:v>71.929824999999994</c:v>
                </c:pt>
                <c:pt idx="12">
                  <c:v>70.232557999999997</c:v>
                </c:pt>
                <c:pt idx="13">
                  <c:v>71.332532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17-4A33-A1AE-3DF19D958AAD}"/>
            </c:ext>
          </c:extLst>
        </c:ser>
        <c:ser>
          <c:idx val="6"/>
          <c:order val="6"/>
          <c:tx>
            <c:strRef>
              <c:f>Blad1!$T$4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cat>
            <c:strRef>
              <c:f>Blad1!$M$5:$M$19</c:f>
              <c:strCache>
                <c:ptCount val="15"/>
                <c:pt idx="0">
                  <c:v>0604 Aneby</c:v>
                </c:pt>
                <c:pt idx="1">
                  <c:v>0617 Gnosjö</c:v>
                </c:pt>
                <c:pt idx="2">
                  <c:v>0642 Mullsjö</c:v>
                </c:pt>
                <c:pt idx="3">
                  <c:v>0643 Habo</c:v>
                </c:pt>
                <c:pt idx="4">
                  <c:v>0662 Gislaved</c:v>
                </c:pt>
                <c:pt idx="5">
                  <c:v>0665 Vaggeryd</c:v>
                </c:pt>
                <c:pt idx="6">
                  <c:v>0680 Jönköping</c:v>
                </c:pt>
                <c:pt idx="7">
                  <c:v>0682 Nässjö</c:v>
                </c:pt>
                <c:pt idx="8">
                  <c:v>0683 Värnamo</c:v>
                </c:pt>
                <c:pt idx="9">
                  <c:v>0684 Sävsjö</c:v>
                </c:pt>
                <c:pt idx="10">
                  <c:v>0685 Vetlanda</c:v>
                </c:pt>
                <c:pt idx="11">
                  <c:v>0686 Eksjö</c:v>
                </c:pt>
                <c:pt idx="12">
                  <c:v>0687 Tranås</c:v>
                </c:pt>
                <c:pt idx="13">
                  <c:v>Riket</c:v>
                </c:pt>
                <c:pt idx="14">
                  <c:v>Jönköpings län</c:v>
                </c:pt>
              </c:strCache>
            </c:strRef>
          </c:cat>
          <c:val>
            <c:numRef>
              <c:f>Blad1!$T$5:$T$19</c:f>
              <c:numCache>
                <c:formatCode>0.0</c:formatCode>
                <c:ptCount val="15"/>
                <c:pt idx="0">
                  <c:v>75.714286000000001</c:v>
                </c:pt>
                <c:pt idx="1">
                  <c:v>58.095238000000002</c:v>
                </c:pt>
                <c:pt idx="2">
                  <c:v>74.117647000000005</c:v>
                </c:pt>
                <c:pt idx="3">
                  <c:v>79.136690999999999</c:v>
                </c:pt>
                <c:pt idx="4">
                  <c:v>60.732984000000002</c:v>
                </c:pt>
                <c:pt idx="5">
                  <c:v>65.497076000000007</c:v>
                </c:pt>
                <c:pt idx="6">
                  <c:v>74.396135000000001</c:v>
                </c:pt>
                <c:pt idx="7">
                  <c:v>69.398906999999994</c:v>
                </c:pt>
                <c:pt idx="8">
                  <c:v>70.719603000000006</c:v>
                </c:pt>
                <c:pt idx="9">
                  <c:v>64.393939000000003</c:v>
                </c:pt>
                <c:pt idx="10">
                  <c:v>72.934472999999997</c:v>
                </c:pt>
                <c:pt idx="11">
                  <c:v>75.829384000000005</c:v>
                </c:pt>
                <c:pt idx="12">
                  <c:v>69.456067000000004</c:v>
                </c:pt>
                <c:pt idx="13">
                  <c:v>71.595226999999994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17-4A33-A1AE-3DF19D958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68032"/>
        <c:axId val="132269568"/>
      </c:barChart>
      <c:catAx>
        <c:axId val="1322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69568"/>
        <c:crosses val="autoZero"/>
        <c:auto val="1"/>
        <c:lblAlgn val="ctr"/>
        <c:lblOffset val="100"/>
        <c:noMultiLvlLbl val="0"/>
      </c:catAx>
      <c:valAx>
        <c:axId val="13226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Andel</a:t>
                </a:r>
                <a:r>
                  <a:rPr lang="en-US" dirty="0" smtClean="0"/>
                  <a:t> (%) 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2268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dagligen'!$J$3:$J$16</c:f>
              <c:numCache>
                <c:formatCode>0.0%</c:formatCode>
                <c:ptCount val="14"/>
                <c:pt idx="0">
                  <c:v>4.8564338886919529E-2</c:v>
                </c:pt>
                <c:pt idx="1">
                  <c:v>5.2091159529176062E-2</c:v>
                </c:pt>
                <c:pt idx="2">
                  <c:v>0.10680006507239304</c:v>
                </c:pt>
                <c:pt idx="3">
                  <c:v>6.3252301156478646E-2</c:v>
                </c:pt>
                <c:pt idx="4">
                  <c:v>2.1960146400976006E-2</c:v>
                </c:pt>
                <c:pt idx="5">
                  <c:v>5.2583158958077775E-2</c:v>
                </c:pt>
                <c:pt idx="6">
                  <c:v>6.8668157138294481E-2</c:v>
                </c:pt>
                <c:pt idx="7">
                  <c:v>6.6859623733719245E-2</c:v>
                </c:pt>
                <c:pt idx="8">
                  <c:v>8.020786262991414E-2</c:v>
                </c:pt>
                <c:pt idx="9">
                  <c:v>5.6182759994687206E-2</c:v>
                </c:pt>
                <c:pt idx="10">
                  <c:v>8.3118556701030924E-2</c:v>
                </c:pt>
                <c:pt idx="11">
                  <c:v>6.0934037838759163E-2</c:v>
                </c:pt>
                <c:pt idx="12">
                  <c:v>4.3943237128950437E-2</c:v>
                </c:pt>
                <c:pt idx="13">
                  <c:v>5.9989136776036532E-2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E-458A-A14A-DBCE0EB84AC1}"/>
            </c:ext>
          </c:extLst>
        </c:ser>
        <c:ser>
          <c:idx val="1"/>
          <c:order val="1"/>
          <c:tx>
            <c:strRef>
              <c:f>'Röker dagligen'!$K$2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1942338832216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CE-458A-A14A-DBCE0EB84AC1}"/>
                </c:ext>
              </c:extLst>
            </c:dLbl>
            <c:dLbl>
              <c:idx val="9"/>
              <c:layout>
                <c:manualLayout>
                  <c:x val="8.1942338832215293E-3"/>
                  <c:y val="-1.53308341910876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CE-458A-A14A-DBCE0EB84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dagligen'!$K$3:$K$16</c:f>
              <c:numCache>
                <c:formatCode>0.0%</c:formatCode>
                <c:ptCount val="14"/>
                <c:pt idx="0">
                  <c:v>5.9107806691449813E-2</c:v>
                </c:pt>
                <c:pt idx="1">
                  <c:v>6.8613815484469168E-2</c:v>
                </c:pt>
                <c:pt idx="2">
                  <c:v>6.427997500223194E-2</c:v>
                </c:pt>
                <c:pt idx="3">
                  <c:v>0.10114285714285715</c:v>
                </c:pt>
                <c:pt idx="4">
                  <c:v>5.4541503694046069E-2</c:v>
                </c:pt>
                <c:pt idx="5">
                  <c:v>5.5540892745208008E-2</c:v>
                </c:pt>
                <c:pt idx="6">
                  <c:v>6.4652143359100495E-2</c:v>
                </c:pt>
                <c:pt idx="7">
                  <c:v>0.12086866239833881</c:v>
                </c:pt>
                <c:pt idx="8">
                  <c:v>3.2331136738056016E-2</c:v>
                </c:pt>
                <c:pt idx="9">
                  <c:v>5.3212199870214152E-2</c:v>
                </c:pt>
                <c:pt idx="10">
                  <c:v>9.5786151847039175E-2</c:v>
                </c:pt>
                <c:pt idx="11">
                  <c:v>7.7816934946185357E-2</c:v>
                </c:pt>
                <c:pt idx="12">
                  <c:v>6.5177590626144269E-2</c:v>
                </c:pt>
                <c:pt idx="13">
                  <c:v>6.6391010495082142E-2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E-458A-A14A-DBCE0EB8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98080"/>
        <c:axId val="535498408"/>
      </c:barChart>
      <c:catAx>
        <c:axId val="5354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408"/>
        <c:crosses val="autoZero"/>
        <c:auto val="1"/>
        <c:lblAlgn val="ctr"/>
        <c:lblOffset val="100"/>
        <c:noMultiLvlLbl val="0"/>
      </c:catAx>
      <c:valAx>
        <c:axId val="53549840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dagligen'!$N$4:$N$7</c:f>
              <c:numCache>
                <c:formatCode>0.0%</c:formatCode>
                <c:ptCount val="4"/>
                <c:pt idx="1">
                  <c:v>3.7999999999999999E-2</c:v>
                </c:pt>
                <c:pt idx="2">
                  <c:v>7.6999999999999999E-2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5-4938-84B3-E8B362057D24}"/>
            </c:ext>
          </c:extLst>
        </c:ser>
        <c:ser>
          <c:idx val="1"/>
          <c:order val="1"/>
          <c:tx>
            <c:strRef>
              <c:f>'Röker dagligen'!$O$3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dagligen'!$O$4:$O$7</c:f>
              <c:numCache>
                <c:formatCode>0.0%</c:formatCode>
                <c:ptCount val="4"/>
                <c:pt idx="0">
                  <c:v>5.2999999999999999E-2</c:v>
                </c:pt>
                <c:pt idx="1">
                  <c:v>3.3000000000000002E-2</c:v>
                </c:pt>
                <c:pt idx="2">
                  <c:v>7.9000000000000001E-2</c:v>
                </c:pt>
                <c:pt idx="3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5-4938-84B3-E8B362057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42200"/>
        <c:axId val="543836624"/>
      </c:barChart>
      <c:catAx>
        <c:axId val="5438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auto val="1"/>
        <c:lblAlgn val="ctr"/>
        <c:lblOffset val="100"/>
        <c:noMultiLvlLbl val="0"/>
      </c:catAx>
      <c:valAx>
        <c:axId val="5438366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4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4234334790562E-2"/>
          <c:y val="2.8601185034926407E-2"/>
          <c:w val="0.91241972322988041"/>
          <c:h val="0.84977887823982123"/>
        </c:manualLayout>
      </c:layout>
      <c:lineChart>
        <c:grouping val="standard"/>
        <c:varyColors val="0"/>
        <c:ser>
          <c:idx val="0"/>
          <c:order val="0"/>
          <c:tx>
            <c:strRef>
              <c:f>Rökning!$Z$5:$AA$5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Rökning!$AI$4:$AM$4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Rökning!$AI$5:$AM$5</c:f>
              <c:numCache>
                <c:formatCode>0.0</c:formatCode>
                <c:ptCount val="5"/>
                <c:pt idx="0">
                  <c:v>14.779411764705882</c:v>
                </c:pt>
                <c:pt idx="1">
                  <c:v>11.5169</c:v>
                </c:pt>
                <c:pt idx="2">
                  <c:v>9.6571028691392584</c:v>
                </c:pt>
                <c:pt idx="3">
                  <c:v>11.6</c:v>
                </c:pt>
                <c:pt idx="4">
                  <c:v>8.5771276595744688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8-4CA2-82B9-CCD6DF90711B}"/>
            </c:ext>
          </c:extLst>
        </c:ser>
        <c:ser>
          <c:idx val="1"/>
          <c:order val="1"/>
          <c:tx>
            <c:strRef>
              <c:f>Rökning!$Z$6:$AA$6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Rökning!$AI$4:$AM$4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Rökning!$AI$6:$AM$6</c:f>
              <c:numCache>
                <c:formatCode>0.0</c:formatCode>
                <c:ptCount val="5"/>
                <c:pt idx="0">
                  <c:v>11.689291101055806</c:v>
                </c:pt>
                <c:pt idx="1">
                  <c:v>9.3505000000000003</c:v>
                </c:pt>
                <c:pt idx="2">
                  <c:v>8.8362068965517242</c:v>
                </c:pt>
                <c:pt idx="3">
                  <c:v>8.6</c:v>
                </c:pt>
                <c:pt idx="4">
                  <c:v>6.1968408262454435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38-4CA2-82B9-CCD6DF90711B}"/>
            </c:ext>
          </c:extLst>
        </c:ser>
        <c:ser>
          <c:idx val="3"/>
          <c:order val="2"/>
          <c:tx>
            <c:strRef>
              <c:f>Rökning!$Z$7:$AA$7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Rökning!$AI$4:$AM$4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Rökning!$AI$7:$AM$7</c:f>
              <c:numCache>
                <c:formatCode>0.0</c:formatCode>
                <c:ptCount val="5"/>
                <c:pt idx="1">
                  <c:v>21.2</c:v>
                </c:pt>
                <c:pt idx="2">
                  <c:v>20</c:v>
                </c:pt>
                <c:pt idx="3">
                  <c:v>21.3</c:v>
                </c:pt>
                <c:pt idx="4">
                  <c:v>18.206707734428473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38-4CA2-82B9-CCD6DF90711B}"/>
            </c:ext>
          </c:extLst>
        </c:ser>
        <c:ser>
          <c:idx val="2"/>
          <c:order val="3"/>
          <c:tx>
            <c:strRef>
              <c:f>Rökning!$Z$8:$AA$8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Rökning!$AI$4:$AM$4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Rökning!$AI$8:$AM$8</c:f>
              <c:numCache>
                <c:formatCode>General</c:formatCode>
                <c:ptCount val="5"/>
                <c:pt idx="1">
                  <c:v>21.3</c:v>
                </c:pt>
                <c:pt idx="2">
                  <c:v>22.6</c:v>
                </c:pt>
                <c:pt idx="3">
                  <c:v>20.9</c:v>
                </c:pt>
                <c:pt idx="4" formatCode="0.0">
                  <c:v>18.539325842696631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38-4CA2-82B9-CCD6DF90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Andel (%)</a:t>
                </a:r>
              </a:p>
            </c:rich>
          </c:tx>
          <c:layout>
            <c:manualLayout>
              <c:xMode val="edge"/>
              <c:yMode val="edge"/>
              <c:x val="9.187775814136153E-3"/>
              <c:y val="0.39641815710506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HLV1TobXReg!$A$8:$B$8</c:f>
              <c:strCache>
                <c:ptCount val="2"/>
                <c:pt idx="0">
                  <c:v>Kvinnor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HLV1TobXReg!$C$8:$H$8</c:f>
              <c:numCache>
                <c:formatCode>General</c:formatCode>
                <c:ptCount val="6"/>
                <c:pt idx="0">
                  <c:v>3.7</c:v>
                </c:pt>
                <c:pt idx="1">
                  <c:v>3.9</c:v>
                </c:pt>
                <c:pt idx="2">
                  <c:v>4</c:v>
                </c:pt>
                <c:pt idx="3">
                  <c:v>4.3</c:v>
                </c:pt>
                <c:pt idx="4">
                  <c:v>4.9000000000000004</c:v>
                </c:pt>
                <c:pt idx="5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01-47FF-ACF7-B173A4C0BA63}"/>
            </c:ext>
          </c:extLst>
        </c:ser>
        <c:ser>
          <c:idx val="1"/>
          <c:order val="1"/>
          <c:tx>
            <c:strRef>
              <c:f>HLV1TobXReg!$A$9:$B$9</c:f>
              <c:strCache>
                <c:ptCount val="2"/>
                <c:pt idx="0">
                  <c:v>Kvinnor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HLV1TobXReg!$C$9:$H$9</c:f>
              <c:numCache>
                <c:formatCode>General</c:formatCode>
                <c:ptCount val="6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3.1</c:v>
                </c:pt>
                <c:pt idx="5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01-47FF-ACF7-B173A4C0BA63}"/>
            </c:ext>
          </c:extLst>
        </c:ser>
        <c:ser>
          <c:idx val="2"/>
          <c:order val="2"/>
          <c:tx>
            <c:strRef>
              <c:f>HLV1TobXReg!$A$10:$B$10</c:f>
              <c:strCache>
                <c:ptCount val="2"/>
                <c:pt idx="0">
                  <c:v>Män</c:v>
                </c:pt>
                <c:pt idx="1">
                  <c:v>00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HLV1TobXReg!$C$10:$H$10</c:f>
              <c:numCache>
                <c:formatCode>General</c:formatCode>
                <c:ptCount val="6"/>
                <c:pt idx="0">
                  <c:v>18.2</c:v>
                </c:pt>
                <c:pt idx="1">
                  <c:v>18.100000000000001</c:v>
                </c:pt>
                <c:pt idx="2">
                  <c:v>18.3</c:v>
                </c:pt>
                <c:pt idx="3">
                  <c:v>18.3</c:v>
                </c:pt>
                <c:pt idx="4">
                  <c:v>18.7</c:v>
                </c:pt>
                <c:pt idx="5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01-47FF-ACF7-B173A4C0BA63}"/>
            </c:ext>
          </c:extLst>
        </c:ser>
        <c:ser>
          <c:idx val="3"/>
          <c:order val="3"/>
          <c:tx>
            <c:strRef>
              <c:f>HLV1TobXReg!$A$11:$B$11</c:f>
              <c:strCache>
                <c:ptCount val="2"/>
                <c:pt idx="0">
                  <c:v>Män</c:v>
                </c:pt>
                <c:pt idx="1">
                  <c:v>06 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HLV1TobXReg!$C$7:$H$7</c:f>
              <c:strCache>
                <c:ptCount val="6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  <c:pt idx="5">
                  <c:v>2019-2022</c:v>
                </c:pt>
              </c:strCache>
            </c:strRef>
          </c:cat>
          <c:val>
            <c:numRef>
              <c:f>HLV1TobXReg!$C$11:$H$11</c:f>
              <c:numCache>
                <c:formatCode>General</c:formatCode>
                <c:ptCount val="6"/>
                <c:pt idx="0">
                  <c:v>20.100000000000001</c:v>
                </c:pt>
                <c:pt idx="1">
                  <c:v>17.5</c:v>
                </c:pt>
                <c:pt idx="2">
                  <c:v>17.899999999999999</c:v>
                </c:pt>
                <c:pt idx="3">
                  <c:v>20.5</c:v>
                </c:pt>
                <c:pt idx="4">
                  <c:v>20.3</c:v>
                </c:pt>
                <c:pt idx="5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01-47FF-ACF7-B173A4C0B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10536"/>
        <c:axId val="685310864"/>
      </c:lineChart>
      <c:catAx>
        <c:axId val="6853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310864"/>
        <c:crosses val="autoZero"/>
        <c:auto val="1"/>
        <c:lblAlgn val="ctr"/>
        <c:lblOffset val="100"/>
        <c:noMultiLvlLbl val="0"/>
      </c:catAx>
      <c:valAx>
        <c:axId val="6853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31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 totalt'!$J$2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totalt'!$J$3:$J$16</c:f>
              <c:numCache>
                <c:formatCode>0.0%</c:formatCode>
                <c:ptCount val="14"/>
                <c:pt idx="0">
                  <c:v>0.21446295639844026</c:v>
                </c:pt>
                <c:pt idx="1">
                  <c:v>0.19523986612123465</c:v>
                </c:pt>
                <c:pt idx="2">
                  <c:v>0.19709764696236778</c:v>
                </c:pt>
                <c:pt idx="3">
                  <c:v>0.14464369985842379</c:v>
                </c:pt>
                <c:pt idx="4">
                  <c:v>0.15412844036697249</c:v>
                </c:pt>
                <c:pt idx="5">
                  <c:v>0.17222800905139901</c:v>
                </c:pt>
                <c:pt idx="6">
                  <c:v>0.14093529788597053</c:v>
                </c:pt>
                <c:pt idx="7">
                  <c:v>0.17724655637344217</c:v>
                </c:pt>
                <c:pt idx="8">
                  <c:v>0.19814731134206959</c:v>
                </c:pt>
                <c:pt idx="9">
                  <c:v>0.18042251673008791</c:v>
                </c:pt>
                <c:pt idx="10">
                  <c:v>0.21554487179487183</c:v>
                </c:pt>
                <c:pt idx="11">
                  <c:v>0.22066009429918559</c:v>
                </c:pt>
                <c:pt idx="12">
                  <c:v>0.16597824590389645</c:v>
                </c:pt>
                <c:pt idx="13">
                  <c:v>0.18090745220497081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4-4704-90E2-F68A8A08A4B6}"/>
            </c:ext>
          </c:extLst>
        </c:ser>
        <c:ser>
          <c:idx val="1"/>
          <c:order val="1"/>
          <c:tx>
            <c:strRef>
              <c:f>'Snusar dagligen totalt'!$K$2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totalt'!$K$3:$K$16</c:f>
              <c:numCache>
                <c:formatCode>0.0%</c:formatCode>
                <c:ptCount val="14"/>
                <c:pt idx="0">
                  <c:v>5.0713749060856496E-2</c:v>
                </c:pt>
                <c:pt idx="1">
                  <c:v>3.6528254761161408E-2</c:v>
                </c:pt>
                <c:pt idx="2">
                  <c:v>2.2881054131054134E-2</c:v>
                </c:pt>
                <c:pt idx="3">
                  <c:v>3.4136546184738957E-2</c:v>
                </c:pt>
                <c:pt idx="4">
                  <c:v>7.7802197802197798E-2</c:v>
                </c:pt>
                <c:pt idx="5">
                  <c:v>5.9163612129290243E-2</c:v>
                </c:pt>
                <c:pt idx="6">
                  <c:v>3.9464411557434811E-2</c:v>
                </c:pt>
                <c:pt idx="7">
                  <c:v>5.9012689031809493E-2</c:v>
                </c:pt>
                <c:pt idx="8">
                  <c:v>3.4768211920529798E-2</c:v>
                </c:pt>
                <c:pt idx="9">
                  <c:v>3.52189284742997E-2</c:v>
                </c:pt>
                <c:pt idx="10">
                  <c:v>4.9814126394052041E-2</c:v>
                </c:pt>
                <c:pt idx="11">
                  <c:v>4.4734568493808198E-2</c:v>
                </c:pt>
                <c:pt idx="12">
                  <c:v>4.9057732575530963E-2</c:v>
                </c:pt>
                <c:pt idx="13">
                  <c:v>5.0383534066849457E-2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4-4704-90E2-F68A8A08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119904"/>
        <c:axId val="728117280"/>
      </c:barChart>
      <c:catAx>
        <c:axId val="7281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7280"/>
        <c:crosses val="autoZero"/>
        <c:auto val="1"/>
        <c:lblAlgn val="ctr"/>
        <c:lblOffset val="100"/>
        <c:noMultiLvlLbl val="0"/>
      </c:catAx>
      <c:valAx>
        <c:axId val="7281172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dagligen'!$O$4:$O$7</c:f>
              <c:numCache>
                <c:formatCode>0.0%</c:formatCode>
                <c:ptCount val="4"/>
                <c:pt idx="0">
                  <c:v>0.152</c:v>
                </c:pt>
                <c:pt idx="1">
                  <c:v>0.23</c:v>
                </c:pt>
                <c:pt idx="2">
                  <c:v>0.22800000000000001</c:v>
                </c:pt>
                <c:pt idx="3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185-A426-338C1B6855BD}"/>
            </c:ext>
          </c:extLst>
        </c:ser>
        <c:ser>
          <c:idx val="1"/>
          <c:order val="1"/>
          <c:tx>
            <c:strRef>
              <c:f>'Snusar dagligen'!$P$3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dagligen'!$P$4:$P$7</c:f>
              <c:numCache>
                <c:formatCode>0.0%</c:formatCode>
                <c:ptCount val="4"/>
                <c:pt idx="0">
                  <c:v>0.107</c:v>
                </c:pt>
                <c:pt idx="1">
                  <c:v>6.2E-2</c:v>
                </c:pt>
                <c:pt idx="2">
                  <c:v>3.9E-2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1-4185-A426-338C1B685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36624"/>
        <c:axId val="543836952"/>
      </c:barChart>
      <c:catAx>
        <c:axId val="5438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952"/>
        <c:crosses val="autoZero"/>
        <c:auto val="1"/>
        <c:lblAlgn val="ctr"/>
        <c:lblOffset val="100"/>
        <c:noMultiLvlLbl val="0"/>
      </c:catAx>
      <c:valAx>
        <c:axId val="5438369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6706217330784E-2"/>
          <c:y val="3.01709354270824E-2"/>
          <c:w val="0.90817016164580233"/>
          <c:h val="0.82709050641901549"/>
        </c:manualLayout>
      </c:layout>
      <c:lineChart>
        <c:grouping val="standard"/>
        <c:varyColors val="0"/>
        <c:ser>
          <c:idx val="0"/>
          <c:order val="0"/>
          <c:tx>
            <c:strRef>
              <c:f>Snus!$AA$5:$AB$5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Snus!$AC$4:$AG$4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Snus!$AC$5:$AG$5</c:f>
              <c:numCache>
                <c:formatCode>0.0</c:formatCode>
                <c:ptCount val="5"/>
                <c:pt idx="0">
                  <c:v>1.7686072218128224</c:v>
                </c:pt>
                <c:pt idx="1">
                  <c:v>1.4</c:v>
                </c:pt>
                <c:pt idx="2">
                  <c:v>1.5</c:v>
                </c:pt>
                <c:pt idx="3">
                  <c:v>3.4</c:v>
                </c:pt>
                <c:pt idx="4">
                  <c:v>6.7288474350433045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0-4AB1-82AA-DA19B0E8C6C7}"/>
            </c:ext>
          </c:extLst>
        </c:ser>
        <c:ser>
          <c:idx val="1"/>
          <c:order val="1"/>
          <c:tx>
            <c:strRef>
              <c:f>Snus!$AA$6:$AB$6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Snus!$AC$4:$AG$4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Snus!$AC$6:$AG$6</c:f>
              <c:numCache>
                <c:formatCode>0.0</c:formatCode>
                <c:ptCount val="5"/>
                <c:pt idx="0">
                  <c:v>10.969196093163035</c:v>
                </c:pt>
                <c:pt idx="1">
                  <c:v>8.9</c:v>
                </c:pt>
                <c:pt idx="2">
                  <c:v>11.1</c:v>
                </c:pt>
                <c:pt idx="3">
                  <c:v>12.4</c:v>
                </c:pt>
                <c:pt idx="4">
                  <c:v>13.782635094110503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60-4AB1-82AA-DA19B0E8C6C7}"/>
            </c:ext>
          </c:extLst>
        </c:ser>
        <c:ser>
          <c:idx val="3"/>
          <c:order val="2"/>
          <c:tx>
            <c:strRef>
              <c:f>Snus!$AA$7:$AB$7</c:f>
              <c:strCache>
                <c:ptCount val="2"/>
                <c:pt idx="0">
                  <c:v>Gy 2</c:v>
                </c:pt>
                <c:pt idx="1">
                  <c:v>Tjejer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Snus!$AC$4:$AG$4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Snus!$AC$7:$AG$7</c:f>
              <c:numCache>
                <c:formatCode>0.0</c:formatCode>
                <c:ptCount val="5"/>
                <c:pt idx="1">
                  <c:v>2.1</c:v>
                </c:pt>
                <c:pt idx="2">
                  <c:v>3.8</c:v>
                </c:pt>
                <c:pt idx="3">
                  <c:v>5.2</c:v>
                </c:pt>
                <c:pt idx="4">
                  <c:v>15.980795610425242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60-4AB1-82AA-DA19B0E8C6C7}"/>
            </c:ext>
          </c:extLst>
        </c:ser>
        <c:ser>
          <c:idx val="2"/>
          <c:order val="3"/>
          <c:tx>
            <c:strRef>
              <c:f>Snus!$AA$8:$AB$8</c:f>
              <c:strCache>
                <c:ptCount val="2"/>
                <c:pt idx="0">
                  <c:v>Gy 2</c:v>
                </c:pt>
                <c:pt idx="1">
                  <c:v>Killar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Snus!$AC$4:$AG$4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Snus!$AC$8:$AG$8</c:f>
              <c:numCache>
                <c:formatCode>0.0</c:formatCode>
                <c:ptCount val="5"/>
                <c:pt idx="1">
                  <c:v>19.2</c:v>
                </c:pt>
                <c:pt idx="2">
                  <c:v>26.7</c:v>
                </c:pt>
                <c:pt idx="3">
                  <c:v>20.9</c:v>
                </c:pt>
                <c:pt idx="4">
                  <c:v>31.602002503128912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60-4AB1-82AA-DA19B0E8C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dirty="0" smtClean="0"/>
                  <a:t>Andel (%)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1.0734928953930214E-2"/>
              <c:y val="0.38870715221686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0541395748694"/>
          <c:y val="0.92869701086141043"/>
          <c:w val="0.45678917208502617"/>
          <c:h val="4.335421322295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30531752692106E-2"/>
          <c:y val="5.9218262174106959E-2"/>
          <c:w val="0.95046205537916539"/>
          <c:h val="0.80864877129637847"/>
        </c:manualLayout>
      </c:layout>
      <c:lineChart>
        <c:grouping val="standard"/>
        <c:varyColors val="0"/>
        <c:ser>
          <c:idx val="4"/>
          <c:order val="0"/>
          <c:tx>
            <c:strRef>
              <c:f>HLV1AlkXReg!$B$4:$B$5</c:f>
              <c:strCache>
                <c:ptCount val="2"/>
                <c:pt idx="0">
                  <c:v>00 Riket</c:v>
                </c:pt>
                <c:pt idx="1">
                  <c:v>Kvinnor</c:v>
                </c:pt>
              </c:strCache>
            </c:strRef>
          </c:tx>
          <c:cat>
            <c:strRef>
              <c:f>HLV1AlkXReg!$A$6:$A$10</c:f>
              <c:strCache>
                <c:ptCount val="5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</c:strCache>
            </c:strRef>
          </c:cat>
          <c:val>
            <c:numRef>
              <c:f>HLV1AlkXReg!$B$6:$B$10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0-4A2E-973A-43FCF16B8027}"/>
            </c:ext>
          </c:extLst>
        </c:ser>
        <c:ser>
          <c:idx val="5"/>
          <c:order val="1"/>
          <c:tx>
            <c:strRef>
              <c:f>HLV1AlkXReg!$C$4:$C$5</c:f>
              <c:strCache>
                <c:ptCount val="2"/>
                <c:pt idx="0">
                  <c:v>00 Riket</c:v>
                </c:pt>
                <c:pt idx="1">
                  <c:v>Män</c:v>
                </c:pt>
              </c:strCache>
            </c:strRef>
          </c:tx>
          <c:cat>
            <c:strRef>
              <c:f>HLV1AlkXReg!$A$6:$A$10</c:f>
              <c:strCache>
                <c:ptCount val="5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</c:strCache>
            </c:strRef>
          </c:cat>
          <c:val>
            <c:numRef>
              <c:f>HLV1AlkXReg!$C$6:$C$10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0-4A2E-973A-43FCF16B8027}"/>
            </c:ext>
          </c:extLst>
        </c:ser>
        <c:ser>
          <c:idx val="6"/>
          <c:order val="2"/>
          <c:tx>
            <c:strRef>
              <c:f>HLV1AlkXReg!$D$4:$D$5</c:f>
              <c:strCache>
                <c:ptCount val="2"/>
                <c:pt idx="0">
                  <c:v>06 Jönköpings län</c:v>
                </c:pt>
                <c:pt idx="1">
                  <c:v>Kvinnor</c:v>
                </c:pt>
              </c:strCache>
            </c:strRef>
          </c:tx>
          <c:cat>
            <c:strRef>
              <c:f>HLV1AlkXReg!$A$6:$A$10</c:f>
              <c:strCache>
                <c:ptCount val="5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</c:strCache>
            </c:strRef>
          </c:cat>
          <c:val>
            <c:numRef>
              <c:f>HLV1AlkXReg!$D$6:$D$10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0-4A2E-973A-43FCF16B8027}"/>
            </c:ext>
          </c:extLst>
        </c:ser>
        <c:ser>
          <c:idx val="7"/>
          <c:order val="3"/>
          <c:tx>
            <c:strRef>
              <c:f>HLV1AlkXReg!$E$4:$E$5</c:f>
              <c:strCache>
                <c:ptCount val="2"/>
                <c:pt idx="0">
                  <c:v>06 Jönköpings län</c:v>
                </c:pt>
                <c:pt idx="1">
                  <c:v>Män</c:v>
                </c:pt>
              </c:strCache>
            </c:strRef>
          </c:tx>
          <c:cat>
            <c:strRef>
              <c:f>HLV1AlkXReg!$A$6:$A$10</c:f>
              <c:strCache>
                <c:ptCount val="5"/>
                <c:pt idx="0">
                  <c:v>2012-2015</c:v>
                </c:pt>
                <c:pt idx="1">
                  <c:v>2013-2016</c:v>
                </c:pt>
                <c:pt idx="2">
                  <c:v>2015-2018</c:v>
                </c:pt>
                <c:pt idx="3">
                  <c:v>2017-2020</c:v>
                </c:pt>
                <c:pt idx="4">
                  <c:v>2018-2021</c:v>
                </c:pt>
              </c:strCache>
            </c:strRef>
          </c:cat>
          <c:val>
            <c:numRef>
              <c:f>HLV1AlkXReg!$E$6:$E$10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0-4A2E-973A-43FCF16B8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24952"/>
        <c:axId val="560920032"/>
      </c:lineChart>
      <c:catAx>
        <c:axId val="5609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920032"/>
        <c:crosses val="autoZero"/>
        <c:auto val="1"/>
        <c:lblAlgn val="ctr"/>
        <c:lblOffset val="100"/>
        <c:noMultiLvlLbl val="0"/>
      </c:catAx>
      <c:valAx>
        <c:axId val="56092003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60924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64981195934414"/>
          <c:y val="0.95724387621217955"/>
          <c:w val="0.71030419136281142"/>
          <c:h val="4.2756123787820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61873958177964E-2"/>
          <c:y val="5.0801206142556718E-2"/>
          <c:w val="0.89387020042235499"/>
          <c:h val="0.83479691608230044"/>
        </c:manualLayout>
      </c:layout>
      <c:lineChart>
        <c:grouping val="standard"/>
        <c:varyColors val="0"/>
        <c:ser>
          <c:idx val="0"/>
          <c:order val="0"/>
          <c:tx>
            <c:strRef>
              <c:f>Intensivkonsumtion!$B$5:$C$5</c:f>
              <c:strCache>
                <c:ptCount val="2"/>
                <c:pt idx="0">
                  <c:v>Åk 9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Intensivkonsumtion!$J$4:$N$4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Intensivkonsumtion!$J$5:$N$5</c:f>
              <c:numCache>
                <c:formatCode>General</c:formatCode>
                <c:ptCount val="5"/>
                <c:pt idx="0" formatCode="0.0">
                  <c:v>17.743132887899034</c:v>
                </c:pt>
                <c:pt idx="1">
                  <c:v>11.2</c:v>
                </c:pt>
                <c:pt idx="2" formatCode="0.0">
                  <c:v>10.8</c:v>
                </c:pt>
                <c:pt idx="3" formatCode="0.0">
                  <c:v>13.2</c:v>
                </c:pt>
                <c:pt idx="4" formatCode="0.0">
                  <c:v>13.023255813953488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9-4118-A987-C9BFF64BC864}"/>
            </c:ext>
          </c:extLst>
        </c:ser>
        <c:ser>
          <c:idx val="1"/>
          <c:order val="1"/>
          <c:tx>
            <c:strRef>
              <c:f>Intensivkonsumtion!$B$6:$C$6</c:f>
              <c:strCache>
                <c:ptCount val="2"/>
                <c:pt idx="0">
                  <c:v>Åk 9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Intensivkonsumtion!$J$4:$N$4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Intensivkonsumtion!$J$6:$N$6</c:f>
              <c:numCache>
                <c:formatCode>General</c:formatCode>
                <c:ptCount val="5"/>
                <c:pt idx="0" formatCode="0.0">
                  <c:v>17.186311787072242</c:v>
                </c:pt>
                <c:pt idx="1">
                  <c:v>11.7</c:v>
                </c:pt>
                <c:pt idx="2" formatCode="0.0">
                  <c:v>11.9</c:v>
                </c:pt>
                <c:pt idx="3" formatCode="0.0">
                  <c:v>12.8</c:v>
                </c:pt>
                <c:pt idx="4" formatCode="0.0">
                  <c:v>11.192214111922141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9-4118-A987-C9BFF64BC864}"/>
            </c:ext>
          </c:extLst>
        </c:ser>
        <c:ser>
          <c:idx val="3"/>
          <c:order val="2"/>
          <c:tx>
            <c:strRef>
              <c:f>Intensivkonsumtion!$B$7:$C$7</c:f>
              <c:strCache>
                <c:ptCount val="2"/>
                <c:pt idx="0">
                  <c:v>Gy 2</c:v>
                </c:pt>
                <c:pt idx="1">
                  <c:v>Tjejer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Intensivkonsumtion!$J$4:$N$4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Intensivkonsumtion!$J$7:$N$7</c:f>
              <c:numCache>
                <c:formatCode>0.0</c:formatCode>
                <c:ptCount val="5"/>
                <c:pt idx="1">
                  <c:v>34.832379394930499</c:v>
                </c:pt>
                <c:pt idx="2">
                  <c:v>35.700000000000003</c:v>
                </c:pt>
                <c:pt idx="3">
                  <c:v>37.299999999999997</c:v>
                </c:pt>
                <c:pt idx="4">
                  <c:v>38.297872340425535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9-4118-A987-C9BFF64BC864}"/>
            </c:ext>
          </c:extLst>
        </c:ser>
        <c:ser>
          <c:idx val="2"/>
          <c:order val="3"/>
          <c:tx>
            <c:strRef>
              <c:f>Intensivkonsumtion!$B$8:$C$8</c:f>
              <c:strCache>
                <c:ptCount val="2"/>
                <c:pt idx="0">
                  <c:v>Gy 2</c:v>
                </c:pt>
                <c:pt idx="1">
                  <c:v>Killar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Intensivkonsumtion!$J$4:$N$4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Intensivkonsumtion!$J$8:$N$8</c:f>
              <c:numCache>
                <c:formatCode>0.0</c:formatCode>
                <c:ptCount val="5"/>
                <c:pt idx="1">
                  <c:v>41.449511400651467</c:v>
                </c:pt>
                <c:pt idx="2">
                  <c:v>44.6</c:v>
                </c:pt>
                <c:pt idx="3">
                  <c:v>43.6</c:v>
                </c:pt>
                <c:pt idx="4">
                  <c:v>43.804755944931159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9-4118-A987-C9BFF64BC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63008"/>
        <c:axId val="178373376"/>
      </c:lineChart>
      <c:dateAx>
        <c:axId val="178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73376"/>
        <c:crosses val="autoZero"/>
        <c:auto val="0"/>
        <c:lblOffset val="100"/>
        <c:baseTimeUnit val="days"/>
      </c:dateAx>
      <c:valAx>
        <c:axId val="1783733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Andel (%)</a:t>
                </a:r>
              </a:p>
            </c:rich>
          </c:tx>
          <c:layout>
            <c:manualLayout>
              <c:xMode val="edge"/>
              <c:yMode val="edge"/>
              <c:x val="4.6070711749266633E-3"/>
              <c:y val="0.38562580150050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HLV1BMIXReg!$A$8</c:f>
              <c:strCache>
                <c:ptCount val="1"/>
                <c:pt idx="0">
                  <c:v>00 Riket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HLV1BMIXReg!$B$5:$Y$7</c:f>
              <c:multiLvlStrCache>
                <c:ptCount val="24"/>
                <c:lvl>
                  <c:pt idx="0">
                    <c:v>2012-2015</c:v>
                  </c:pt>
                  <c:pt idx="1">
                    <c:v>2013-2016</c:v>
                  </c:pt>
                  <c:pt idx="2">
                    <c:v>2015-2018</c:v>
                  </c:pt>
                  <c:pt idx="3">
                    <c:v>2017-2020</c:v>
                  </c:pt>
                  <c:pt idx="4">
                    <c:v>2018-2021</c:v>
                  </c:pt>
                  <c:pt idx="5">
                    <c:v>2019-2022</c:v>
                  </c:pt>
                  <c:pt idx="6">
                    <c:v>2012-2015</c:v>
                  </c:pt>
                  <c:pt idx="7">
                    <c:v>2013-2016</c:v>
                  </c:pt>
                  <c:pt idx="8">
                    <c:v>2015-2018</c:v>
                  </c:pt>
                  <c:pt idx="9">
                    <c:v>2017-2020</c:v>
                  </c:pt>
                  <c:pt idx="10">
                    <c:v>2018-2021</c:v>
                  </c:pt>
                  <c:pt idx="11">
                    <c:v>2019-2022</c:v>
                  </c:pt>
                  <c:pt idx="12">
                    <c:v>2012-2015</c:v>
                  </c:pt>
                  <c:pt idx="13">
                    <c:v>2013-2016</c:v>
                  </c:pt>
                  <c:pt idx="14">
                    <c:v>2015-2018</c:v>
                  </c:pt>
                  <c:pt idx="15">
                    <c:v>2017-2020</c:v>
                  </c:pt>
                  <c:pt idx="16">
                    <c:v>2018-2021</c:v>
                  </c:pt>
                  <c:pt idx="17">
                    <c:v>2019-2022</c:v>
                  </c:pt>
                  <c:pt idx="18">
                    <c:v>2012-2015</c:v>
                  </c:pt>
                  <c:pt idx="19">
                    <c:v>2013-2016</c:v>
                  </c:pt>
                  <c:pt idx="20">
                    <c:v>2015-2018</c:v>
                  </c:pt>
                  <c:pt idx="21">
                    <c:v>2017-2020</c:v>
                  </c:pt>
                  <c:pt idx="22">
                    <c:v>2018-2021</c:v>
                  </c:pt>
                  <c:pt idx="23">
                    <c:v>2019-2022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  <c:pt idx="12">
                    <c:v>Kvinnor</c:v>
                  </c:pt>
                  <c:pt idx="18">
                    <c:v>Män</c:v>
                  </c:pt>
                </c:lvl>
                <c:lvl>
                  <c:pt idx="0">
                    <c:v>Övervikt BMI 25,0 - 29,9</c:v>
                  </c:pt>
                  <c:pt idx="12">
                    <c:v>Fetma BMI 30,0 eller högre</c:v>
                  </c:pt>
                </c:lvl>
              </c:multiLvlStrCache>
            </c:multiLvlStrRef>
          </c:cat>
          <c:val>
            <c:numRef>
              <c:f>HLV1BMIXReg!$B$8:$Y$8</c:f>
              <c:numCache>
                <c:formatCode>General</c:formatCode>
                <c:ptCount val="24"/>
                <c:pt idx="0">
                  <c:v>28.6</c:v>
                </c:pt>
                <c:pt idx="1">
                  <c:v>28.6</c:v>
                </c:pt>
                <c:pt idx="2">
                  <c:v>29.1</c:v>
                </c:pt>
                <c:pt idx="3">
                  <c:v>29.6</c:v>
                </c:pt>
                <c:pt idx="4">
                  <c:v>29.7</c:v>
                </c:pt>
                <c:pt idx="5">
                  <c:v>29.3</c:v>
                </c:pt>
                <c:pt idx="6">
                  <c:v>42.1</c:v>
                </c:pt>
                <c:pt idx="7">
                  <c:v>42.4</c:v>
                </c:pt>
                <c:pt idx="8">
                  <c:v>42.1</c:v>
                </c:pt>
                <c:pt idx="9">
                  <c:v>41.7</c:v>
                </c:pt>
                <c:pt idx="10">
                  <c:v>41.5</c:v>
                </c:pt>
                <c:pt idx="11">
                  <c:v>41.2</c:v>
                </c:pt>
                <c:pt idx="12">
                  <c:v>13.7</c:v>
                </c:pt>
                <c:pt idx="13">
                  <c:v>14.1</c:v>
                </c:pt>
                <c:pt idx="14">
                  <c:v>14.8</c:v>
                </c:pt>
                <c:pt idx="15">
                  <c:v>15.7</c:v>
                </c:pt>
                <c:pt idx="16">
                  <c:v>15.8</c:v>
                </c:pt>
                <c:pt idx="17">
                  <c:v>16.3</c:v>
                </c:pt>
                <c:pt idx="18">
                  <c:v>14.3</c:v>
                </c:pt>
                <c:pt idx="19">
                  <c:v>14.4</c:v>
                </c:pt>
                <c:pt idx="20">
                  <c:v>15.2</c:v>
                </c:pt>
                <c:pt idx="21">
                  <c:v>15.8</c:v>
                </c:pt>
                <c:pt idx="22">
                  <c:v>16</c:v>
                </c:pt>
                <c:pt idx="2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5-41A6-9314-E21A703E2DB5}"/>
            </c:ext>
          </c:extLst>
        </c:ser>
        <c:ser>
          <c:idx val="1"/>
          <c:order val="1"/>
          <c:tx>
            <c:strRef>
              <c:f>HLV1BMIXReg!$A$9</c:f>
              <c:strCache>
                <c:ptCount val="1"/>
                <c:pt idx="0">
                  <c:v>06 Jönköpings län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HLV1BMIXReg!$B$5:$Y$7</c:f>
              <c:multiLvlStrCache>
                <c:ptCount val="24"/>
                <c:lvl>
                  <c:pt idx="0">
                    <c:v>2012-2015</c:v>
                  </c:pt>
                  <c:pt idx="1">
                    <c:v>2013-2016</c:v>
                  </c:pt>
                  <c:pt idx="2">
                    <c:v>2015-2018</c:v>
                  </c:pt>
                  <c:pt idx="3">
                    <c:v>2017-2020</c:v>
                  </c:pt>
                  <c:pt idx="4">
                    <c:v>2018-2021</c:v>
                  </c:pt>
                  <c:pt idx="5">
                    <c:v>2019-2022</c:v>
                  </c:pt>
                  <c:pt idx="6">
                    <c:v>2012-2015</c:v>
                  </c:pt>
                  <c:pt idx="7">
                    <c:v>2013-2016</c:v>
                  </c:pt>
                  <c:pt idx="8">
                    <c:v>2015-2018</c:v>
                  </c:pt>
                  <c:pt idx="9">
                    <c:v>2017-2020</c:v>
                  </c:pt>
                  <c:pt idx="10">
                    <c:v>2018-2021</c:v>
                  </c:pt>
                  <c:pt idx="11">
                    <c:v>2019-2022</c:v>
                  </c:pt>
                  <c:pt idx="12">
                    <c:v>2012-2015</c:v>
                  </c:pt>
                  <c:pt idx="13">
                    <c:v>2013-2016</c:v>
                  </c:pt>
                  <c:pt idx="14">
                    <c:v>2015-2018</c:v>
                  </c:pt>
                  <c:pt idx="15">
                    <c:v>2017-2020</c:v>
                  </c:pt>
                  <c:pt idx="16">
                    <c:v>2018-2021</c:v>
                  </c:pt>
                  <c:pt idx="17">
                    <c:v>2019-2022</c:v>
                  </c:pt>
                  <c:pt idx="18">
                    <c:v>2012-2015</c:v>
                  </c:pt>
                  <c:pt idx="19">
                    <c:v>2013-2016</c:v>
                  </c:pt>
                  <c:pt idx="20">
                    <c:v>2015-2018</c:v>
                  </c:pt>
                  <c:pt idx="21">
                    <c:v>2017-2020</c:v>
                  </c:pt>
                  <c:pt idx="22">
                    <c:v>2018-2021</c:v>
                  </c:pt>
                  <c:pt idx="23">
                    <c:v>2019-2022</c:v>
                  </c:pt>
                </c:lvl>
                <c:lvl>
                  <c:pt idx="0">
                    <c:v>Kvinnor</c:v>
                  </c:pt>
                  <c:pt idx="6">
                    <c:v>Män</c:v>
                  </c:pt>
                  <c:pt idx="12">
                    <c:v>Kvinnor</c:v>
                  </c:pt>
                  <c:pt idx="18">
                    <c:v>Män</c:v>
                  </c:pt>
                </c:lvl>
                <c:lvl>
                  <c:pt idx="0">
                    <c:v>Övervikt BMI 25,0 - 29,9</c:v>
                  </c:pt>
                  <c:pt idx="12">
                    <c:v>Fetma BMI 30,0 eller högre</c:v>
                  </c:pt>
                </c:lvl>
              </c:multiLvlStrCache>
            </c:multiLvlStrRef>
          </c:cat>
          <c:val>
            <c:numRef>
              <c:f>HLV1BMIXReg!$B$9:$Y$9</c:f>
              <c:numCache>
                <c:formatCode>General</c:formatCode>
                <c:ptCount val="24"/>
                <c:pt idx="0">
                  <c:v>28</c:v>
                </c:pt>
                <c:pt idx="1">
                  <c:v>28.9</c:v>
                </c:pt>
                <c:pt idx="2">
                  <c:v>30.6</c:v>
                </c:pt>
                <c:pt idx="3">
                  <c:v>31.8</c:v>
                </c:pt>
                <c:pt idx="4">
                  <c:v>30</c:v>
                </c:pt>
                <c:pt idx="5">
                  <c:v>30.6</c:v>
                </c:pt>
                <c:pt idx="6">
                  <c:v>38.9</c:v>
                </c:pt>
                <c:pt idx="7">
                  <c:v>38</c:v>
                </c:pt>
                <c:pt idx="8">
                  <c:v>38.4</c:v>
                </c:pt>
                <c:pt idx="9">
                  <c:v>41.4</c:v>
                </c:pt>
                <c:pt idx="10">
                  <c:v>41.8</c:v>
                </c:pt>
                <c:pt idx="11">
                  <c:v>41.4</c:v>
                </c:pt>
                <c:pt idx="12">
                  <c:v>15.4</c:v>
                </c:pt>
                <c:pt idx="13">
                  <c:v>16</c:v>
                </c:pt>
                <c:pt idx="14">
                  <c:v>16.5</c:v>
                </c:pt>
                <c:pt idx="15">
                  <c:v>15.2</c:v>
                </c:pt>
                <c:pt idx="16">
                  <c:v>17.100000000000001</c:v>
                </c:pt>
                <c:pt idx="17">
                  <c:v>16.3</c:v>
                </c:pt>
                <c:pt idx="18">
                  <c:v>17.7</c:v>
                </c:pt>
                <c:pt idx="19">
                  <c:v>17.899999999999999</c:v>
                </c:pt>
                <c:pt idx="20">
                  <c:v>17</c:v>
                </c:pt>
                <c:pt idx="21">
                  <c:v>17.600000000000001</c:v>
                </c:pt>
                <c:pt idx="22">
                  <c:v>16.100000000000001</c:v>
                </c:pt>
                <c:pt idx="2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5-41A6-9314-E21A703E2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965424"/>
        <c:axId val="748958536"/>
      </c:barChart>
      <c:catAx>
        <c:axId val="7489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58536"/>
        <c:crosses val="autoZero"/>
        <c:auto val="1"/>
        <c:lblAlgn val="ctr"/>
        <c:lblOffset val="100"/>
        <c:noMultiLvlLbl val="0"/>
      </c:catAx>
      <c:valAx>
        <c:axId val="74895853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89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16-64 år länet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cat>
            <c:numRef>
              <c:f>Blad1!$B$4:$L$4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Blad1!$B$5:$L$5</c:f>
              <c:numCache>
                <c:formatCode>General</c:formatCode>
                <c:ptCount val="11"/>
                <c:pt idx="0">
                  <c:v>7.1</c:v>
                </c:pt>
                <c:pt idx="1">
                  <c:v>7.4</c:v>
                </c:pt>
                <c:pt idx="2">
                  <c:v>6.9</c:v>
                </c:pt>
                <c:pt idx="3">
                  <c:v>6.7</c:v>
                </c:pt>
                <c:pt idx="4">
                  <c:v>6.5</c:v>
                </c:pt>
                <c:pt idx="5">
                  <c:v>6.4</c:v>
                </c:pt>
                <c:pt idx="6">
                  <c:v>5.8</c:v>
                </c:pt>
                <c:pt idx="7">
                  <c:v>5.9</c:v>
                </c:pt>
                <c:pt idx="8">
                  <c:v>7.3</c:v>
                </c:pt>
                <c:pt idx="9" formatCode="0.0">
                  <c:v>6.4583339980664247</c:v>
                </c:pt>
                <c:pt idx="1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58-45DB-B4DD-CB15347FAA79}"/>
            </c:ext>
          </c:extLst>
        </c:ser>
        <c:ser>
          <c:idx val="1"/>
          <c:order val="1"/>
          <c:tx>
            <c:strRef>
              <c:f>Blad1!$A$6</c:f>
              <c:strCache>
                <c:ptCount val="1"/>
                <c:pt idx="0">
                  <c:v>16-64 år 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cat>
            <c:numRef>
              <c:f>Blad1!$B$4:$L$4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Blad1!$B$6:$L$6</c:f>
              <c:numCache>
                <c:formatCode>General</c:formatCode>
                <c:ptCount val="11"/>
                <c:pt idx="0">
                  <c:v>8.4</c:v>
                </c:pt>
                <c:pt idx="1">
                  <c:v>8.5</c:v>
                </c:pt>
                <c:pt idx="2" formatCode="0.0">
                  <c:v>8</c:v>
                </c:pt>
                <c:pt idx="3">
                  <c:v>7.8</c:v>
                </c:pt>
                <c:pt idx="4">
                  <c:v>7.6</c:v>
                </c:pt>
                <c:pt idx="5">
                  <c:v>7.5</c:v>
                </c:pt>
                <c:pt idx="6" formatCode="0.0">
                  <c:v>7</c:v>
                </c:pt>
                <c:pt idx="7" formatCode="0.0">
                  <c:v>7</c:v>
                </c:pt>
                <c:pt idx="8">
                  <c:v>8.5</c:v>
                </c:pt>
                <c:pt idx="9" formatCode="0.0">
                  <c:v>7.8948952318190546</c:v>
                </c:pt>
                <c:pt idx="10" formatCode="0.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58-45DB-B4DD-CB15347FAA79}"/>
            </c:ext>
          </c:extLst>
        </c:ser>
        <c:ser>
          <c:idx val="2"/>
          <c:order val="2"/>
          <c:tx>
            <c:strRef>
              <c:f>Blad1!$A$7</c:f>
              <c:strCache>
                <c:ptCount val="1"/>
                <c:pt idx="0">
                  <c:v>18-24 år länet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</a:ln>
              <a:effectLst/>
            </c:spPr>
          </c:marker>
          <c:cat>
            <c:numRef>
              <c:f>Blad1!$B$4:$L$4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Blad1!$B$7:$L$7</c:f>
              <c:numCache>
                <c:formatCode>General</c:formatCode>
                <c:ptCount val="11"/>
                <c:pt idx="0">
                  <c:v>15</c:v>
                </c:pt>
                <c:pt idx="1">
                  <c:v>15.2</c:v>
                </c:pt>
                <c:pt idx="2">
                  <c:v>12.9</c:v>
                </c:pt>
                <c:pt idx="3">
                  <c:v>11.2</c:v>
                </c:pt>
                <c:pt idx="4">
                  <c:v>9.4</c:v>
                </c:pt>
                <c:pt idx="5">
                  <c:v>8.6</c:v>
                </c:pt>
                <c:pt idx="6">
                  <c:v>7.3</c:v>
                </c:pt>
                <c:pt idx="7">
                  <c:v>7.4</c:v>
                </c:pt>
                <c:pt idx="8">
                  <c:v>9.8000000000000007</c:v>
                </c:pt>
                <c:pt idx="9" formatCode="0.0">
                  <c:v>8.3974327568467988</c:v>
                </c:pt>
                <c:pt idx="1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8-45DB-B4DD-CB15347FAA79}"/>
            </c:ext>
          </c:extLst>
        </c:ser>
        <c:ser>
          <c:idx val="3"/>
          <c:order val="3"/>
          <c:tx>
            <c:strRef>
              <c:f>Blad1!$A$8</c:f>
              <c:strCache>
                <c:ptCount val="1"/>
                <c:pt idx="0">
                  <c:v>18-24 år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175">
                <a:solidFill>
                  <a:schemeClr val="accent4"/>
                </a:solidFill>
              </a:ln>
              <a:effectLst/>
            </c:spPr>
          </c:marker>
          <c:cat>
            <c:numRef>
              <c:f>Blad1!$B$4:$L$4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Blad1!$B$8:$L$8</c:f>
              <c:numCache>
                <c:formatCode>General</c:formatCode>
                <c:ptCount val="11"/>
                <c:pt idx="0">
                  <c:v>17.7</c:v>
                </c:pt>
                <c:pt idx="1">
                  <c:v>17.2</c:v>
                </c:pt>
                <c:pt idx="2">
                  <c:v>15</c:v>
                </c:pt>
                <c:pt idx="3">
                  <c:v>13.3</c:v>
                </c:pt>
                <c:pt idx="4">
                  <c:v>11.7</c:v>
                </c:pt>
                <c:pt idx="5">
                  <c:v>10.4</c:v>
                </c:pt>
                <c:pt idx="6">
                  <c:v>8.9</c:v>
                </c:pt>
                <c:pt idx="7">
                  <c:v>8.6</c:v>
                </c:pt>
                <c:pt idx="8">
                  <c:v>11.6</c:v>
                </c:pt>
                <c:pt idx="9" formatCode="0.0">
                  <c:v>10.264779857498715</c:v>
                </c:pt>
                <c:pt idx="1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58-45DB-B4DD-CB15347FA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64128"/>
        <c:axId val="195364456"/>
      </c:lineChart>
      <c:catAx>
        <c:axId val="1953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5364456"/>
        <c:crosses val="autoZero"/>
        <c:auto val="1"/>
        <c:lblAlgn val="ctr"/>
        <c:lblOffset val="100"/>
        <c:noMultiLvlLbl val="0"/>
      </c:catAx>
      <c:valAx>
        <c:axId val="19536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536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fetma'!$J$2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fetma'!$J$3:$J$30</c:f>
              <c:numCache>
                <c:formatCode>0.0%</c:formatCode>
                <c:ptCount val="28"/>
                <c:pt idx="0">
                  <c:v>0.36161689730517116</c:v>
                </c:pt>
                <c:pt idx="1">
                  <c:v>0.34730842305256493</c:v>
                </c:pt>
                <c:pt idx="2" formatCode="###0.0%">
                  <c:v>0.47686489096322526</c:v>
                </c:pt>
                <c:pt idx="3" formatCode="###0.0%">
                  <c:v>0.46749304325828483</c:v>
                </c:pt>
                <c:pt idx="4" formatCode="###0.0%">
                  <c:v>0.39755288262131894</c:v>
                </c:pt>
                <c:pt idx="5" formatCode="###0.0%">
                  <c:v>0.42329355962350851</c:v>
                </c:pt>
                <c:pt idx="6" formatCode="###0.0%">
                  <c:v>0.41538963156178677</c:v>
                </c:pt>
                <c:pt idx="7" formatCode="###0.0%">
                  <c:v>0.45788399883415914</c:v>
                </c:pt>
                <c:pt idx="8" formatCode="###0.0%">
                  <c:v>0.44201719730420636</c:v>
                </c:pt>
                <c:pt idx="9" formatCode="###0.0%">
                  <c:v>0.49381253291205895</c:v>
                </c:pt>
                <c:pt idx="10" formatCode="###0.0%">
                  <c:v>0.40412979351032446</c:v>
                </c:pt>
                <c:pt idx="11" formatCode="###0.0%">
                  <c:v>0.42332782464990865</c:v>
                </c:pt>
                <c:pt idx="12" formatCode="###0.0%">
                  <c:v>0.41409753363228702</c:v>
                </c:pt>
                <c:pt idx="13" formatCode="###0.0%">
                  <c:v>0.42852653440454719</c:v>
                </c:pt>
                <c:pt idx="14" formatCode="###0.0%">
                  <c:v>0.34905295709315809</c:v>
                </c:pt>
                <c:pt idx="15" formatCode="###0.0%">
                  <c:v>0.29501671708326699</c:v>
                </c:pt>
                <c:pt idx="16" formatCode="###0.0%">
                  <c:v>0.3709257430187663</c:v>
                </c:pt>
                <c:pt idx="17" formatCode="###0.0%">
                  <c:v>0.33105090800833581</c:v>
                </c:pt>
                <c:pt idx="18" formatCode="###0.0%">
                  <c:v>0.29841765099175394</c:v>
                </c:pt>
                <c:pt idx="19" formatCode="###0.0%">
                  <c:v>0.32465337067140221</c:v>
                </c:pt>
                <c:pt idx="20" formatCode="###0.0%">
                  <c:v>0.28358208955223879</c:v>
                </c:pt>
                <c:pt idx="21" formatCode="###0.0%">
                  <c:v>0.32041781983751449</c:v>
                </c:pt>
                <c:pt idx="22" formatCode="###0.0%">
                  <c:v>0.37529286474973378</c:v>
                </c:pt>
                <c:pt idx="23" formatCode="###0.0%">
                  <c:v>0.29891451831750337</c:v>
                </c:pt>
                <c:pt idx="24" formatCode="###0.0%">
                  <c:v>0.35174022943807115</c:v>
                </c:pt>
                <c:pt idx="25" formatCode="###0.0%">
                  <c:v>0.37818110080883804</c:v>
                </c:pt>
                <c:pt idx="26" formatCode="###0.0%">
                  <c:v>0.25686554811526596</c:v>
                </c:pt>
                <c:pt idx="27" formatCode="###0.0%">
                  <c:v>0.32442366230762137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5-4E69-BBC0-20B6E4A4D940}"/>
            </c:ext>
          </c:extLst>
        </c:ser>
        <c:ser>
          <c:idx val="1"/>
          <c:order val="1"/>
          <c:tx>
            <c:strRef>
              <c:f>'Övervikt fetma'!$K$2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fetma'!$K$3:$K$30</c:f>
              <c:numCache>
                <c:formatCode>0.0%</c:formatCode>
                <c:ptCount val="28"/>
                <c:pt idx="0">
                  <c:v>0.18973051711580483</c:v>
                </c:pt>
                <c:pt idx="1">
                  <c:v>0.14236858771374289</c:v>
                </c:pt>
                <c:pt idx="2" formatCode="###0.0%">
                  <c:v>0.22306268608674659</c:v>
                </c:pt>
                <c:pt idx="3" formatCode="###0.0%">
                  <c:v>0.10397166708828738</c:v>
                </c:pt>
                <c:pt idx="4" formatCode="###0.0%">
                  <c:v>0.12235586893405227</c:v>
                </c:pt>
                <c:pt idx="5" formatCode="###0.0%">
                  <c:v>9.9977766249166239E-2</c:v>
                </c:pt>
                <c:pt idx="6" formatCode="###0.0%">
                  <c:v>0.13107270948809913</c:v>
                </c:pt>
                <c:pt idx="7" formatCode="###0.0%">
                  <c:v>0.15855435733022444</c:v>
                </c:pt>
                <c:pt idx="8" formatCode="###0.0%">
                  <c:v>0.13897280966767372</c:v>
                </c:pt>
                <c:pt idx="9" formatCode="###0.0%">
                  <c:v>0.1072933122696156</c:v>
                </c:pt>
                <c:pt idx="10" formatCode="###0.0%">
                  <c:v>0.1879711569977057</c:v>
                </c:pt>
                <c:pt idx="11" formatCode="###0.0%">
                  <c:v>0.15003914064538576</c:v>
                </c:pt>
                <c:pt idx="12" formatCode="###0.0%">
                  <c:v>0.15260650224215247</c:v>
                </c:pt>
                <c:pt idx="13" formatCode="###0.0%">
                  <c:v>0.13564382139148495</c:v>
                </c:pt>
                <c:pt idx="14" formatCode="###0.0%">
                  <c:v>0.20989563200618477</c:v>
                </c:pt>
                <c:pt idx="15" formatCode="###0.0%">
                  <c:v>0.20092341983760548</c:v>
                </c:pt>
                <c:pt idx="16" formatCode="###0.0%">
                  <c:v>0.16575379366077039</c:v>
                </c:pt>
                <c:pt idx="17" formatCode="###0.0%">
                  <c:v>0.18725811253349212</c:v>
                </c:pt>
                <c:pt idx="18" formatCode="###0.0%">
                  <c:v>0.15734343659460664</c:v>
                </c:pt>
                <c:pt idx="19" formatCode="###0.0%">
                  <c:v>0.16385492794208045</c:v>
                </c:pt>
                <c:pt idx="20" formatCode="###0.0%">
                  <c:v>0.17089552238805969</c:v>
                </c:pt>
                <c:pt idx="21" formatCode="###0.0%">
                  <c:v>0.20899919650031248</c:v>
                </c:pt>
                <c:pt idx="22" formatCode="###0.0%">
                  <c:v>0.16336528221512248</c:v>
                </c:pt>
                <c:pt idx="23" formatCode="###0.0%">
                  <c:v>0.17082767978290367</c:v>
                </c:pt>
                <c:pt idx="24" formatCode="###0.0%">
                  <c:v>0.22807699786117053</c:v>
                </c:pt>
                <c:pt idx="25" formatCode="###0.0%">
                  <c:v>0.18820280134148748</c:v>
                </c:pt>
                <c:pt idx="26" formatCode="###0.0%">
                  <c:v>0.21698893988413212</c:v>
                </c:pt>
                <c:pt idx="27" formatCode="###0.0%">
                  <c:v>0.18002880801515611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5-4E69-BBC0-20B6E4A4D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509240"/>
        <c:axId val="528509568"/>
      </c:barChart>
      <c:catAx>
        <c:axId val="52850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568"/>
        <c:crosses val="autoZero"/>
        <c:auto val="1"/>
        <c:lblAlgn val="ctr"/>
        <c:lblOffset val="100"/>
        <c:noMultiLvlLbl val="0"/>
      </c:catAx>
      <c:valAx>
        <c:axId val="528509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fetma'!$N$3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fetma'!$N$4:$N$13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0.438</c:v>
                </c:pt>
                <c:pt idx="2">
                  <c:v>0.53</c:v>
                </c:pt>
                <c:pt idx="3">
                  <c:v>0.45400000000000001</c:v>
                </c:pt>
                <c:pt idx="4">
                  <c:v>0.44</c:v>
                </c:pt>
                <c:pt idx="5" formatCode="0.00%">
                  <c:v>0.26400000000000001</c:v>
                </c:pt>
                <c:pt idx="6" formatCode="0.00%">
                  <c:v>0.34100000000000003</c:v>
                </c:pt>
                <c:pt idx="7" formatCode="0.00%">
                  <c:v>0.32900000000000001</c:v>
                </c:pt>
                <c:pt idx="8" formatCode="0.00%">
                  <c:v>0.36599999999999999</c:v>
                </c:pt>
                <c:pt idx="9" formatCode="0.0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B-45E4-BFFC-DBA85258A78E}"/>
            </c:ext>
          </c:extLst>
        </c:ser>
        <c:ser>
          <c:idx val="1"/>
          <c:order val="1"/>
          <c:tx>
            <c:strRef>
              <c:f>'Övervikt fetma'!$O$3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fetma'!$O$4:$O$13</c:f>
              <c:numCache>
                <c:formatCode>0.0%</c:formatCode>
                <c:ptCount val="10"/>
                <c:pt idx="0">
                  <c:v>6.8000000000000005E-2</c:v>
                </c:pt>
                <c:pt idx="1">
                  <c:v>0.112</c:v>
                </c:pt>
                <c:pt idx="2">
                  <c:v>0.19</c:v>
                </c:pt>
                <c:pt idx="3">
                  <c:v>0.159</c:v>
                </c:pt>
                <c:pt idx="4">
                  <c:v>5.8000000000000003E-2</c:v>
                </c:pt>
                <c:pt idx="5" formatCode="0.00%">
                  <c:v>5.0999999999999997E-2</c:v>
                </c:pt>
                <c:pt idx="6" formatCode="0.00%">
                  <c:v>0.223</c:v>
                </c:pt>
                <c:pt idx="7" formatCode="0.00%">
                  <c:v>0.23300000000000001</c:v>
                </c:pt>
                <c:pt idx="8" formatCode="0.00%">
                  <c:v>0.182</c:v>
                </c:pt>
                <c:pt idx="9" formatCode="0.00%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B-45E4-BFFC-DBA85258A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004784"/>
        <c:axId val="353012984"/>
      </c:barChart>
      <c:catAx>
        <c:axId val="3530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12984"/>
        <c:crosses val="autoZero"/>
        <c:auto val="1"/>
        <c:lblAlgn val="ctr"/>
        <c:lblOffset val="100"/>
        <c:noMultiLvlLbl val="0"/>
      </c:catAx>
      <c:valAx>
        <c:axId val="353012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0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'Övervikt fetma utbildning'!$M$3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5660201192018894E-3"/>
                  <c:y val="-6.27118685914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utbildning'!$M$4:$M$17</c:f>
              <c:numCache>
                <c:formatCode>0.0%</c:formatCode>
                <c:ptCount val="14"/>
                <c:pt idx="0">
                  <c:v>0.57369942196531787</c:v>
                </c:pt>
                <c:pt idx="1">
                  <c:v>0.46543238809468013</c:v>
                </c:pt>
                <c:pt idx="2" formatCode="###0.0%">
                  <c:v>0.64205661467359909</c:v>
                </c:pt>
                <c:pt idx="3" formatCode="###0.0%">
                  <c:v>0.66196598921609295</c:v>
                </c:pt>
                <c:pt idx="4" formatCode="###0.0%">
                  <c:v>0.49353448275862066</c:v>
                </c:pt>
                <c:pt idx="5" formatCode="###0.0%">
                  <c:v>0.45888548366210552</c:v>
                </c:pt>
                <c:pt idx="6" formatCode="###0.0%">
                  <c:v>0.4880441446965052</c:v>
                </c:pt>
                <c:pt idx="7" formatCode="###0.0%">
                  <c:v>0.62454969979986663</c:v>
                </c:pt>
                <c:pt idx="8" formatCode="###0.0%">
                  <c:v>0.5551967116852613</c:v>
                </c:pt>
                <c:pt idx="9" formatCode="###0.0%">
                  <c:v>0.46565511584990771</c:v>
                </c:pt>
                <c:pt idx="10" formatCode="###0.0%">
                  <c:v>0.62966150315547909</c:v>
                </c:pt>
                <c:pt idx="11" formatCode="###0.0%">
                  <c:v>0.56028007638446842</c:v>
                </c:pt>
                <c:pt idx="12" formatCode="###0.0%">
                  <c:v>0.50037783375314859</c:v>
                </c:pt>
                <c:pt idx="13" formatCode="###0.0%">
                  <c:v>0.53130783076026056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4-4B0E-B05A-F69D38F29C59}"/>
            </c:ext>
          </c:extLst>
        </c:ser>
        <c:ser>
          <c:idx val="1"/>
          <c:order val="1"/>
          <c:tx>
            <c:strRef>
              <c:f>'Övervikt fetma utbildning'!$N$3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83287151371556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utbildning'!$N$4:$N$17</c:f>
              <c:numCache>
                <c:formatCode>###0.0%</c:formatCode>
                <c:ptCount val="14"/>
                <c:pt idx="0">
                  <c:v>0.60078125000000004</c:v>
                </c:pt>
                <c:pt idx="1">
                  <c:v>0.57404458598726116</c:v>
                </c:pt>
                <c:pt idx="2">
                  <c:v>0.63872673201894492</c:v>
                </c:pt>
                <c:pt idx="3">
                  <c:v>0.49955076370170715</c:v>
                </c:pt>
                <c:pt idx="4">
                  <c:v>0.47471022128556378</c:v>
                </c:pt>
                <c:pt idx="5">
                  <c:v>0.57583506104584192</c:v>
                </c:pt>
                <c:pt idx="6">
                  <c:v>0.5329153605015674</c:v>
                </c:pt>
                <c:pt idx="7">
                  <c:v>0.59196808992838368</c:v>
                </c:pt>
                <c:pt idx="8">
                  <c:v>0.5158383397050792</c:v>
                </c:pt>
                <c:pt idx="9">
                  <c:v>0.60914730919059301</c:v>
                </c:pt>
                <c:pt idx="10">
                  <c:v>0.54874414644529579</c:v>
                </c:pt>
                <c:pt idx="11">
                  <c:v>0.54497982435319248</c:v>
                </c:pt>
                <c:pt idx="12">
                  <c:v>0.54446564885496185</c:v>
                </c:pt>
                <c:pt idx="13">
                  <c:v>0.57018993286255959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4-4B0E-B05A-F69D38F29C59}"/>
            </c:ext>
          </c:extLst>
        </c:ser>
        <c:ser>
          <c:idx val="2"/>
          <c:order val="2"/>
          <c:tx>
            <c:strRef>
              <c:f>'Övervikt fetma utbildning'!$O$3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utbildning'!$O$4:$O$17</c:f>
              <c:numCache>
                <c:formatCode>0.0%</c:formatCode>
                <c:ptCount val="14"/>
                <c:pt idx="0">
                  <c:v>0.45186781609195403</c:v>
                </c:pt>
                <c:pt idx="1">
                  <c:v>0.43222768222768221</c:v>
                </c:pt>
                <c:pt idx="2">
                  <c:v>0.56946826758147517</c:v>
                </c:pt>
                <c:pt idx="3">
                  <c:v>0.47183098591549288</c:v>
                </c:pt>
                <c:pt idx="4">
                  <c:v>0.50234888819292201</c:v>
                </c:pt>
                <c:pt idx="5">
                  <c:v>0.46177110530896431</c:v>
                </c:pt>
                <c:pt idx="6">
                  <c:v>0.47186700767263429</c:v>
                </c:pt>
                <c:pt idx="7">
                  <c:v>0.49687500000000001</c:v>
                </c:pt>
                <c:pt idx="8">
                  <c:v>0.64715025906735746</c:v>
                </c:pt>
                <c:pt idx="9">
                  <c:v>0.48622981956315292</c:v>
                </c:pt>
                <c:pt idx="10">
                  <c:v>0.59549461312438789</c:v>
                </c:pt>
                <c:pt idx="11">
                  <c:v>0.62390289449112979</c:v>
                </c:pt>
                <c:pt idx="12">
                  <c:v>0.51465762415226435</c:v>
                </c:pt>
                <c:pt idx="13">
                  <c:v>0.49443457413789416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4-4B0E-B05A-F69D38F29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800672"/>
        <c:axId val="699796080"/>
      </c:barChart>
      <c:catAx>
        <c:axId val="6998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796080"/>
        <c:crosses val="autoZero"/>
        <c:auto val="1"/>
        <c:lblAlgn val="ctr"/>
        <c:lblOffset val="100"/>
        <c:noMultiLvlLbl val="0"/>
      </c:catAx>
      <c:valAx>
        <c:axId val="69979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8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Blad1!$Q$3:$Q$4</c:f>
              <c:strCache>
                <c:ptCount val="2"/>
                <c:pt idx="0">
                  <c:v>Samtliga 16-64 år</c:v>
                </c:pt>
                <c:pt idx="1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Blad1!$Q$5:$Q$19</c:f>
              <c:numCache>
                <c:formatCode>#\ ##0.0</c:formatCode>
                <c:ptCount val="15"/>
                <c:pt idx="0">
                  <c:v>5.9362823745129498</c:v>
                </c:pt>
                <c:pt idx="1">
                  <c:v>4.2575725481889437</c:v>
                </c:pt>
                <c:pt idx="2">
                  <c:v>4.1864479930945189</c:v>
                </c:pt>
                <c:pt idx="3">
                  <c:v>3.0786243805207039</c:v>
                </c:pt>
                <c:pt idx="4">
                  <c:v>5.7164356074425386</c:v>
                </c:pt>
                <c:pt idx="5">
                  <c:v>4.2260657285645191</c:v>
                </c:pt>
                <c:pt idx="6">
                  <c:v>5.0772786112296773</c:v>
                </c:pt>
                <c:pt idx="7">
                  <c:v>8.090622094285731</c:v>
                </c:pt>
                <c:pt idx="8">
                  <c:v>4.6537440988581205</c:v>
                </c:pt>
                <c:pt idx="9">
                  <c:v>6.8744966124982234</c:v>
                </c:pt>
                <c:pt idx="10">
                  <c:v>5.7274556570598332</c:v>
                </c:pt>
                <c:pt idx="11">
                  <c:v>6.2125718010347502</c:v>
                </c:pt>
                <c:pt idx="12">
                  <c:v>6.7785136129506984</c:v>
                </c:pt>
                <c:pt idx="13">
                  <c:v>5.4480791537704327</c:v>
                </c:pt>
                <c:pt idx="1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5-4EB2-A1EA-0C8B66599C2D}"/>
            </c:ext>
          </c:extLst>
        </c:ser>
        <c:ser>
          <c:idx val="1"/>
          <c:order val="1"/>
          <c:tx>
            <c:strRef>
              <c:f>Blad1!$R$3:$R$4</c:f>
              <c:strCache>
                <c:ptCount val="2"/>
                <c:pt idx="0">
                  <c:v>Samtliga 16-64 år</c:v>
                </c:pt>
                <c:pt idx="1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Blad1!$R$5:$R$19</c:f>
              <c:numCache>
                <c:formatCode>#\ ##0.0</c:formatCode>
                <c:ptCount val="15"/>
                <c:pt idx="0">
                  <c:v>6.1286145878290892</c:v>
                </c:pt>
                <c:pt idx="1">
                  <c:v>4.1830367460134044</c:v>
                </c:pt>
                <c:pt idx="2">
                  <c:v>4.4779136763368044</c:v>
                </c:pt>
                <c:pt idx="3">
                  <c:v>2.7036141869484571</c:v>
                </c:pt>
                <c:pt idx="4">
                  <c:v>6.9643452182605801</c:v>
                </c:pt>
                <c:pt idx="5">
                  <c:v>4.4558071585098613</c:v>
                </c:pt>
                <c:pt idx="6">
                  <c:v>5.2625484302098364</c:v>
                </c:pt>
                <c:pt idx="7">
                  <c:v>9.3053922092733163</c:v>
                </c:pt>
                <c:pt idx="8">
                  <c:v>5.0881552478996568</c:v>
                </c:pt>
                <c:pt idx="9">
                  <c:v>8.3038869257950516</c:v>
                </c:pt>
                <c:pt idx="10">
                  <c:v>6.5688590492768038</c:v>
                </c:pt>
                <c:pt idx="11">
                  <c:v>6.3566690281445224</c:v>
                </c:pt>
                <c:pt idx="12">
                  <c:v>7.4713710925410082</c:v>
                </c:pt>
                <c:pt idx="13">
                  <c:v>5.9013809571011189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5-4EB2-A1EA-0C8B66599C2D}"/>
            </c:ext>
          </c:extLst>
        </c:ser>
        <c:ser>
          <c:idx val="2"/>
          <c:order val="2"/>
          <c:tx>
            <c:strRef>
              <c:f>Blad1!$S$3:$S$4</c:f>
              <c:strCache>
                <c:ptCount val="2"/>
                <c:pt idx="0">
                  <c:v>Samtliga 16-64 år</c:v>
                </c:pt>
                <c:pt idx="1">
                  <c:v>Män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Blad1!$S$5:$S$19</c:f>
              <c:numCache>
                <c:formatCode>#\ ##0.0</c:formatCode>
                <c:ptCount val="15"/>
                <c:pt idx="0">
                  <c:v>5.7643143119000531</c:v>
                </c:pt>
                <c:pt idx="1">
                  <c:v>4.3206256109481913</c:v>
                </c:pt>
                <c:pt idx="2">
                  <c:v>3.9233576642335768</c:v>
                </c:pt>
                <c:pt idx="3">
                  <c:v>3.4328952608522498</c:v>
                </c:pt>
                <c:pt idx="4">
                  <c:v>4.6452747439007593</c:v>
                </c:pt>
                <c:pt idx="5">
                  <c:v>4.0199248448833345</c:v>
                </c:pt>
                <c:pt idx="6">
                  <c:v>4.9048163360633463</c:v>
                </c:pt>
                <c:pt idx="7">
                  <c:v>7.0190514115649822</c:v>
                </c:pt>
                <c:pt idx="8">
                  <c:v>4.2477305193309061</c:v>
                </c:pt>
                <c:pt idx="9">
                  <c:v>5.6330962849302137</c:v>
                </c:pt>
                <c:pt idx="10">
                  <c:v>4.9950698636396433</c:v>
                </c:pt>
                <c:pt idx="11">
                  <c:v>6.0825081868738735</c:v>
                </c:pt>
                <c:pt idx="12">
                  <c:v>6.1503928170594833</c:v>
                </c:pt>
                <c:pt idx="13">
                  <c:v>5.036609560088408</c:v>
                </c:pt>
                <c:pt idx="1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5-4EB2-A1EA-0C8B66599C2D}"/>
            </c:ext>
          </c:extLst>
        </c:ser>
        <c:ser>
          <c:idx val="3"/>
          <c:order val="3"/>
          <c:tx>
            <c:strRef>
              <c:f>Blad1!$T$3:$T$4</c:f>
              <c:strCache>
                <c:ptCount val="2"/>
                <c:pt idx="0">
                  <c:v>Ungdomar 18-24 år</c:v>
                </c:pt>
                <c:pt idx="1">
                  <c:v>Totalt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Blad1!$T$5:$T$19</c:f>
              <c:numCache>
                <c:formatCode>#\ ##0.0</c:formatCode>
                <c:ptCount val="15"/>
                <c:pt idx="0">
                  <c:v>10.105757931844888</c:v>
                </c:pt>
                <c:pt idx="1">
                  <c:v>5.7500453473607838</c:v>
                </c:pt>
                <c:pt idx="2">
                  <c:v>6.987505784359092</c:v>
                </c:pt>
                <c:pt idx="3">
                  <c:v>6.5306122448979593</c:v>
                </c:pt>
                <c:pt idx="4">
                  <c:v>7.7126051344071245</c:v>
                </c:pt>
                <c:pt idx="5">
                  <c:v>6.2953995157384997</c:v>
                </c:pt>
                <c:pt idx="6">
                  <c:v>5.0383153321667775</c:v>
                </c:pt>
                <c:pt idx="7">
                  <c:v>10.779261752024398</c:v>
                </c:pt>
                <c:pt idx="8">
                  <c:v>5.4675044546562885</c:v>
                </c:pt>
                <c:pt idx="9">
                  <c:v>8.7686567164179117</c:v>
                </c:pt>
                <c:pt idx="10">
                  <c:v>8.2853506273107467</c:v>
                </c:pt>
                <c:pt idx="11">
                  <c:v>10.220356768100734</c:v>
                </c:pt>
                <c:pt idx="12">
                  <c:v>8.519711078235142</c:v>
                </c:pt>
                <c:pt idx="13">
                  <c:v>6.7072532533230991</c:v>
                </c:pt>
                <c:pt idx="1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5-4EB2-A1EA-0C8B66599C2D}"/>
            </c:ext>
          </c:extLst>
        </c:ser>
        <c:ser>
          <c:idx val="4"/>
          <c:order val="4"/>
          <c:tx>
            <c:strRef>
              <c:f>Blad1!$U$3:$U$4</c:f>
              <c:strCache>
                <c:ptCount val="2"/>
                <c:pt idx="0">
                  <c:v>Ungdomar 18-24 år</c:v>
                </c:pt>
                <c:pt idx="1">
                  <c:v>Kvinnor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Blad1!$U$5:$U$19</c:f>
              <c:numCache>
                <c:formatCode>#\ ##0.0</c:formatCode>
                <c:ptCount val="15"/>
                <c:pt idx="0">
                  <c:v>8.6782376502002663</c:v>
                </c:pt>
                <c:pt idx="1">
                  <c:v>4.6622264509990483</c:v>
                </c:pt>
                <c:pt idx="2">
                  <c:v>6.5520945220193347</c:v>
                </c:pt>
                <c:pt idx="3">
                  <c:v>3.5998484274346341</c:v>
                </c:pt>
                <c:pt idx="4">
                  <c:v>8.3156779661016955</c:v>
                </c:pt>
                <c:pt idx="5">
                  <c:v>5.2883337762423599</c:v>
                </c:pt>
                <c:pt idx="6">
                  <c:v>3.9559079018311802</c:v>
                </c:pt>
                <c:pt idx="7">
                  <c:v>10.716925351071692</c:v>
                </c:pt>
                <c:pt idx="8">
                  <c:v>4.5676998368678632</c:v>
                </c:pt>
                <c:pt idx="9">
                  <c:v>8.3042568039078866</c:v>
                </c:pt>
                <c:pt idx="10">
                  <c:v>8.8068181818181817</c:v>
                </c:pt>
                <c:pt idx="11">
                  <c:v>9.6039347657261196</c:v>
                </c:pt>
                <c:pt idx="12">
                  <c:v>7.2931000589738542</c:v>
                </c:pt>
                <c:pt idx="13">
                  <c:v>5.8066337332392379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5-4EB2-A1EA-0C8B66599C2D}"/>
            </c:ext>
          </c:extLst>
        </c:ser>
        <c:ser>
          <c:idx val="5"/>
          <c:order val="5"/>
          <c:tx>
            <c:strRef>
              <c:f>Blad1!$V$3:$V$4</c:f>
              <c:strCache>
                <c:ptCount val="2"/>
                <c:pt idx="0">
                  <c:v>Ungdomar 18-24 år</c:v>
                </c:pt>
                <c:pt idx="1">
                  <c:v>Män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Blad1!$P$5:$P$19</c:f>
              <c:strCache>
                <c:ptCount val="15"/>
                <c:pt idx="0">
                  <c:v>Aneby</c:v>
                </c:pt>
                <c:pt idx="1">
                  <c:v>Gnosjö</c:v>
                </c:pt>
                <c:pt idx="2">
                  <c:v>Mullsjö</c:v>
                </c:pt>
                <c:pt idx="3">
                  <c:v>Habo</c:v>
                </c:pt>
                <c:pt idx="4">
                  <c:v>Gislaved</c:v>
                </c:pt>
                <c:pt idx="5">
                  <c:v>Vaggeryd</c:v>
                </c:pt>
                <c:pt idx="6">
                  <c:v>Jönköping</c:v>
                </c:pt>
                <c:pt idx="7">
                  <c:v>Nässjö</c:v>
                </c:pt>
                <c:pt idx="8">
                  <c:v>Värnamo</c:v>
                </c:pt>
                <c:pt idx="9">
                  <c:v>Sävsjö</c:v>
                </c:pt>
                <c:pt idx="10">
                  <c:v>Vetlanda</c:v>
                </c:pt>
                <c:pt idx="11">
                  <c:v>Eksjö</c:v>
                </c:pt>
                <c:pt idx="12">
                  <c:v>Tranås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Blad1!$V$5:$V$19</c:f>
              <c:numCache>
                <c:formatCode>#\ ##0.0</c:formatCode>
                <c:ptCount val="15"/>
                <c:pt idx="0">
                  <c:v>11.227701993704093</c:v>
                </c:pt>
                <c:pt idx="1">
                  <c:v>6.4204045734388746</c:v>
                </c:pt>
                <c:pt idx="2">
                  <c:v>7.3170731707317067</c:v>
                </c:pt>
                <c:pt idx="3">
                  <c:v>8.9170009256402345</c:v>
                </c:pt>
                <c:pt idx="4">
                  <c:v>7.2845192217313652</c:v>
                </c:pt>
                <c:pt idx="5">
                  <c:v>7.13809206137425</c:v>
                </c:pt>
                <c:pt idx="6">
                  <c:v>6.1364234922307084</c:v>
                </c:pt>
                <c:pt idx="7">
                  <c:v>10.825688073394495</c:v>
                </c:pt>
                <c:pt idx="8">
                  <c:v>6.2337211321409969</c:v>
                </c:pt>
                <c:pt idx="9">
                  <c:v>9.1418956814357824</c:v>
                </c:pt>
                <c:pt idx="10">
                  <c:v>7.897240723120837</c:v>
                </c:pt>
                <c:pt idx="11">
                  <c:v>10.640550555849657</c:v>
                </c:pt>
                <c:pt idx="12">
                  <c:v>9.4940662086196124</c:v>
                </c:pt>
                <c:pt idx="13">
                  <c:v>7.4852270602865989</c:v>
                </c:pt>
                <c:pt idx="1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B5-4EB2-A1EA-0C8B66599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680608"/>
        <c:axId val="504670440"/>
      </c:barChart>
      <c:catAx>
        <c:axId val="5046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670440"/>
        <c:crosses val="autoZero"/>
        <c:auto val="1"/>
        <c:lblAlgn val="ctr"/>
        <c:lblOffset val="100"/>
        <c:noMultiLvlLbl val="0"/>
      </c:catAx>
      <c:valAx>
        <c:axId val="50467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46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54194794381612E-2"/>
          <c:y val="3.6546686861211534E-2"/>
          <c:w val="0.94478104984720013"/>
          <c:h val="0.83590387008588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nyckeltal'!$C$20:$C$34</c:f>
            </c:numRef>
          </c:val>
          <c:extLst>
            <c:ext xmlns:c16="http://schemas.microsoft.com/office/drawing/2014/chart" uri="{C3380CC4-5D6E-409C-BE32-E72D297353CC}">
              <c16:uniqueId val="{00000000-321E-422B-97FA-B72DB01E0707}"/>
            </c:ext>
          </c:extLst>
        </c:ser>
        <c:ser>
          <c:idx val="1"/>
          <c:order val="1"/>
          <c:tx>
            <c:strRef>
              <c:f>'Kolada nyckeltal'!$D$19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nyckeltal'!$D$20:$D$34</c:f>
              <c:numCache>
                <c:formatCode>#\ ##0.0</c:formatCode>
                <c:ptCount val="15"/>
                <c:pt idx="0">
                  <c:v>17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9</c:v>
                </c:pt>
                <c:pt idx="5">
                  <c:v>15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18</c:v>
                </c:pt>
                <c:pt idx="10">
                  <c:v>13</c:v>
                </c:pt>
                <c:pt idx="11">
                  <c:v>18</c:v>
                </c:pt>
                <c:pt idx="12">
                  <c:v>12</c:v>
                </c:pt>
                <c:pt idx="13">
                  <c:v>16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E-422B-97FA-B72DB01E0707}"/>
            </c:ext>
          </c:extLst>
        </c:ser>
        <c:ser>
          <c:idx val="2"/>
          <c:order val="2"/>
          <c:tx>
            <c:strRef>
              <c:f>'Kolada nyckeltal'!$E$19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nyckeltal'!$E$20:$E$34</c:f>
              <c:numCache>
                <c:formatCode>#\ ##0.0</c:formatCode>
                <c:ptCount val="15"/>
                <c:pt idx="0">
                  <c:v>19</c:v>
                </c:pt>
                <c:pt idx="1">
                  <c:v>15</c:v>
                </c:pt>
                <c:pt idx="2">
                  <c:v>19</c:v>
                </c:pt>
                <c:pt idx="3">
                  <c:v>18</c:v>
                </c:pt>
                <c:pt idx="4">
                  <c:v>10</c:v>
                </c:pt>
                <c:pt idx="5">
                  <c:v>14</c:v>
                </c:pt>
                <c:pt idx="6">
                  <c:v>16</c:v>
                </c:pt>
                <c:pt idx="7">
                  <c:v>24</c:v>
                </c:pt>
                <c:pt idx="8">
                  <c:v>21</c:v>
                </c:pt>
                <c:pt idx="9">
                  <c:v>20</c:v>
                </c:pt>
                <c:pt idx="10">
                  <c:v>12</c:v>
                </c:pt>
                <c:pt idx="11">
                  <c:v>18</c:v>
                </c:pt>
                <c:pt idx="12">
                  <c:v>13</c:v>
                </c:pt>
                <c:pt idx="13">
                  <c:v>16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E-422B-97FA-B72DB01E0707}"/>
            </c:ext>
          </c:extLst>
        </c:ser>
        <c:ser>
          <c:idx val="3"/>
          <c:order val="3"/>
          <c:tx>
            <c:strRef>
              <c:f>'Kolada nyckeltal'!$F$19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nyckeltal'!$F$20:$F$34</c:f>
              <c:numCache>
                <c:formatCode>#\ ##0.0</c:formatCode>
                <c:ptCount val="15"/>
                <c:pt idx="0">
                  <c:v>22</c:v>
                </c:pt>
                <c:pt idx="1">
                  <c:v>18</c:v>
                </c:pt>
                <c:pt idx="2">
                  <c:v>21</c:v>
                </c:pt>
                <c:pt idx="3">
                  <c:v>20</c:v>
                </c:pt>
                <c:pt idx="4">
                  <c:v>10</c:v>
                </c:pt>
                <c:pt idx="5">
                  <c:v>14</c:v>
                </c:pt>
                <c:pt idx="6">
                  <c:v>16</c:v>
                </c:pt>
                <c:pt idx="7">
                  <c:v>24</c:v>
                </c:pt>
                <c:pt idx="8">
                  <c:v>23</c:v>
                </c:pt>
                <c:pt idx="9">
                  <c:v>20</c:v>
                </c:pt>
                <c:pt idx="10">
                  <c:v>12</c:v>
                </c:pt>
                <c:pt idx="11">
                  <c:v>19</c:v>
                </c:pt>
                <c:pt idx="12">
                  <c:v>13</c:v>
                </c:pt>
                <c:pt idx="13">
                  <c:v>17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1E-422B-97FA-B72DB01E0707}"/>
            </c:ext>
          </c:extLst>
        </c:ser>
        <c:ser>
          <c:idx val="4"/>
          <c:order val="4"/>
          <c:tx>
            <c:strRef>
              <c:f>'Kolada nyckeltal'!$G$19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nyckeltal'!$G$20:$G$34</c:f>
              <c:numCache>
                <c:formatCode>#\ ##0.0</c:formatCode>
                <c:ptCount val="15"/>
                <c:pt idx="0">
                  <c:v>23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9</c:v>
                </c:pt>
                <c:pt idx="5">
                  <c:v>14</c:v>
                </c:pt>
                <c:pt idx="6">
                  <c:v>17</c:v>
                </c:pt>
                <c:pt idx="7">
                  <c:v>25</c:v>
                </c:pt>
                <c:pt idx="8">
                  <c:v>23</c:v>
                </c:pt>
                <c:pt idx="9">
                  <c:v>22</c:v>
                </c:pt>
                <c:pt idx="10">
                  <c:v>11</c:v>
                </c:pt>
                <c:pt idx="11">
                  <c:v>20</c:v>
                </c:pt>
                <c:pt idx="12">
                  <c:v>13</c:v>
                </c:pt>
                <c:pt idx="13">
                  <c:v>17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1E-422B-97FA-B72DB01E0707}"/>
            </c:ext>
          </c:extLst>
        </c:ser>
        <c:ser>
          <c:idx val="5"/>
          <c:order val="5"/>
          <c:tx>
            <c:strRef>
              <c:f>'Kolada nyckeltal'!$H$19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nyckeltal'!$H$20:$H$34</c:f>
              <c:numCache>
                <c:formatCode>#\ ##0.0</c:formatCode>
                <c:ptCount val="15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20</c:v>
                </c:pt>
                <c:pt idx="4">
                  <c:v>9</c:v>
                </c:pt>
                <c:pt idx="5">
                  <c:v>15</c:v>
                </c:pt>
                <c:pt idx="6">
                  <c:v>16</c:v>
                </c:pt>
                <c:pt idx="7">
                  <c:v>27</c:v>
                </c:pt>
                <c:pt idx="8">
                  <c:v>24</c:v>
                </c:pt>
                <c:pt idx="9">
                  <c:v>23</c:v>
                </c:pt>
                <c:pt idx="10">
                  <c:v>12</c:v>
                </c:pt>
                <c:pt idx="11">
                  <c:v>20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1E-422B-97FA-B72DB01E0707}"/>
            </c:ext>
          </c:extLst>
        </c:ser>
        <c:ser>
          <c:idx val="6"/>
          <c:order val="6"/>
          <c:tx>
            <c:strRef>
              <c:f>'Kolada nyckeltal'!$I$19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nyckeltal'!$I$20:$I$34</c:f>
              <c:numCache>
                <c:formatCode>#\ ##0.0</c:formatCode>
                <c:ptCount val="15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20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28</c:v>
                </c:pt>
                <c:pt idx="8">
                  <c:v>27</c:v>
                </c:pt>
                <c:pt idx="9">
                  <c:v>25</c:v>
                </c:pt>
                <c:pt idx="10">
                  <c:v>14</c:v>
                </c:pt>
                <c:pt idx="11">
                  <c:v>22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E-422B-97FA-B72DB01E0707}"/>
            </c:ext>
          </c:extLst>
        </c:ser>
        <c:ser>
          <c:idx val="7"/>
          <c:order val="7"/>
          <c:tx>
            <c:strRef>
              <c:f>'Kolada nyckeltal'!$J$19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nyckeltal'!$B$20:$B$34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nyckeltal'!$J$20:$J$34</c:f>
              <c:numCache>
                <c:formatCode>#\ ##0.0</c:formatCode>
                <c:ptCount val="15"/>
                <c:pt idx="0">
                  <c:v>18</c:v>
                </c:pt>
                <c:pt idx="1">
                  <c:v>22</c:v>
                </c:pt>
                <c:pt idx="2">
                  <c:v>22</c:v>
                </c:pt>
                <c:pt idx="3">
                  <c:v>18</c:v>
                </c:pt>
                <c:pt idx="4">
                  <c:v>9</c:v>
                </c:pt>
                <c:pt idx="5">
                  <c:v>15</c:v>
                </c:pt>
                <c:pt idx="6">
                  <c:v>16</c:v>
                </c:pt>
                <c:pt idx="7">
                  <c:v>27</c:v>
                </c:pt>
                <c:pt idx="8">
                  <c:v>27</c:v>
                </c:pt>
                <c:pt idx="9">
                  <c:v>23</c:v>
                </c:pt>
                <c:pt idx="10">
                  <c:v>13</c:v>
                </c:pt>
                <c:pt idx="11">
                  <c:v>22</c:v>
                </c:pt>
                <c:pt idx="12">
                  <c:v>15</c:v>
                </c:pt>
                <c:pt idx="13">
                  <c:v>18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3-44FD-A545-F0E0FFAAF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960424"/>
        <c:axId val="512960752"/>
      </c:barChart>
      <c:catAx>
        <c:axId val="51296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2960752"/>
        <c:crosses val="autoZero"/>
        <c:auto val="1"/>
        <c:lblAlgn val="ctr"/>
        <c:lblOffset val="100"/>
        <c:noMultiLvlLbl val="0"/>
      </c:catAx>
      <c:valAx>
        <c:axId val="512960752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2960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694555216128309"/>
          <c:y val="0.96120460153696119"/>
          <c:w val="0.30761687020352363"/>
          <c:h val="3.8795320076515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16754331717852E-2"/>
          <c:y val="3.2038941965852039E-2"/>
          <c:w val="0.93556405722437308"/>
          <c:h val="0.83960543990589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nyckeltal'!$C$3:$C$17</c:f>
            </c:numRef>
          </c:val>
          <c:extLst>
            <c:ext xmlns:c16="http://schemas.microsoft.com/office/drawing/2014/chart" uri="{C3380CC4-5D6E-409C-BE32-E72D297353CC}">
              <c16:uniqueId val="{00000000-E693-43F5-99AC-D47DD771DB00}"/>
            </c:ext>
          </c:extLst>
        </c:ser>
        <c:ser>
          <c:idx val="1"/>
          <c:order val="1"/>
          <c:tx>
            <c:strRef>
              <c:f>'Kolada nyckeltal'!$D$2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nyckeltal'!$D$3:$D$17</c:f>
              <c:numCache>
                <c:formatCode>#\ ##0.0</c:formatCode>
                <c:ptCount val="15"/>
                <c:pt idx="0">
                  <c:v>22</c:v>
                </c:pt>
                <c:pt idx="1">
                  <c:v>19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23</c:v>
                </c:pt>
                <c:pt idx="9">
                  <c:v>18</c:v>
                </c:pt>
                <c:pt idx="10">
                  <c:v>17</c:v>
                </c:pt>
                <c:pt idx="11">
                  <c:v>21</c:v>
                </c:pt>
                <c:pt idx="12">
                  <c:v>18</c:v>
                </c:pt>
                <c:pt idx="13">
                  <c:v>18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3-43F5-99AC-D47DD771DB00}"/>
            </c:ext>
          </c:extLst>
        </c:ser>
        <c:ser>
          <c:idx val="2"/>
          <c:order val="2"/>
          <c:tx>
            <c:strRef>
              <c:f>'Kolada nyckeltal'!$E$2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nyckeltal'!$E$3:$E$17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17</c:v>
                </c:pt>
                <c:pt idx="10">
                  <c:v>16</c:v>
                </c:pt>
                <c:pt idx="11">
                  <c:v>19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3-43F5-99AC-D47DD771DB00}"/>
            </c:ext>
          </c:extLst>
        </c:ser>
        <c:ser>
          <c:idx val="3"/>
          <c:order val="3"/>
          <c:tx>
            <c:strRef>
              <c:f>'Kolada nyckeltal'!$F$2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nyckeltal'!$F$3:$F$17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19</c:v>
                </c:pt>
                <c:pt idx="3">
                  <c:v>15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19</c:v>
                </c:pt>
                <c:pt idx="8">
                  <c:v>24</c:v>
                </c:pt>
                <c:pt idx="9">
                  <c:v>19</c:v>
                </c:pt>
                <c:pt idx="10">
                  <c:v>15</c:v>
                </c:pt>
                <c:pt idx="11">
                  <c:v>19</c:v>
                </c:pt>
                <c:pt idx="12">
                  <c:v>17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3-43F5-99AC-D47DD771DB00}"/>
            </c:ext>
          </c:extLst>
        </c:ser>
        <c:ser>
          <c:idx val="4"/>
          <c:order val="4"/>
          <c:tx>
            <c:strRef>
              <c:f>'Kolada nyckeltal'!$G$2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nyckeltal'!$G$3:$G$17</c:f>
              <c:numCache>
                <c:formatCode>#\ ##0.0</c:formatCode>
                <c:ptCount val="15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13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23</c:v>
                </c:pt>
                <c:pt idx="9">
                  <c:v>17</c:v>
                </c:pt>
                <c:pt idx="10">
                  <c:v>15</c:v>
                </c:pt>
                <c:pt idx="11">
                  <c:v>18</c:v>
                </c:pt>
                <c:pt idx="12">
                  <c:v>16</c:v>
                </c:pt>
                <c:pt idx="13">
                  <c:v>16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3-43F5-99AC-D47DD771DB00}"/>
            </c:ext>
          </c:extLst>
        </c:ser>
        <c:ser>
          <c:idx val="5"/>
          <c:order val="5"/>
          <c:tx>
            <c:strRef>
              <c:f>'Kolada nyckeltal'!$H$2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nyckeltal'!$H$3:$H$17</c:f>
              <c:numCache>
                <c:formatCode>#\ ##0.0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18</c:v>
                </c:pt>
                <c:pt idx="8">
                  <c:v>22</c:v>
                </c:pt>
                <c:pt idx="9">
                  <c:v>18</c:v>
                </c:pt>
                <c:pt idx="10">
                  <c:v>16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93-43F5-99AC-D47DD771DB00}"/>
            </c:ext>
          </c:extLst>
        </c:ser>
        <c:ser>
          <c:idx val="6"/>
          <c:order val="6"/>
          <c:tx>
            <c:strRef>
              <c:f>'Kolada nyckeltal'!$I$2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nyckeltal'!$I$3:$I$17</c:f>
              <c:numCache>
                <c:formatCode>#\ ##0.0</c:formatCode>
                <c:ptCount val="15"/>
                <c:pt idx="0">
                  <c:v>16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20</c:v>
                </c:pt>
                <c:pt idx="9">
                  <c:v>15</c:v>
                </c:pt>
                <c:pt idx="10">
                  <c:v>13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93-43F5-99AC-D47DD771DB00}"/>
            </c:ext>
          </c:extLst>
        </c:ser>
        <c:ser>
          <c:idx val="7"/>
          <c:order val="7"/>
          <c:tx>
            <c:strRef>
              <c:f>'Kolada nyckeltal'!$J$2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nyckeltal'!$B$3:$B$17</c:f>
              <c:strCache>
                <c:ptCount val="15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Jönköpings län</c:v>
                </c:pt>
                <c:pt idx="14">
                  <c:v>Riket</c:v>
                </c:pt>
              </c:strCache>
            </c:strRef>
          </c:cat>
          <c:val>
            <c:numRef>
              <c:f>'Kolada nyckeltal'!$J$3:$J$17</c:f>
              <c:numCache>
                <c:formatCode>#\ ##0.0</c:formatCode>
                <c:ptCount val="15"/>
                <c:pt idx="0">
                  <c:v>18</c:v>
                </c:pt>
                <c:pt idx="1">
                  <c:v>17</c:v>
                </c:pt>
                <c:pt idx="2">
                  <c:v>17</c:v>
                </c:pt>
                <c:pt idx="3">
                  <c:v>14</c:v>
                </c:pt>
                <c:pt idx="4">
                  <c:v>13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21</c:v>
                </c:pt>
                <c:pt idx="9">
                  <c:v>18</c:v>
                </c:pt>
                <c:pt idx="10">
                  <c:v>15</c:v>
                </c:pt>
                <c:pt idx="11">
                  <c:v>19</c:v>
                </c:pt>
                <c:pt idx="12">
                  <c:v>16</c:v>
                </c:pt>
                <c:pt idx="13">
                  <c:v>17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1-49AC-BB98-39A3034CA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670448"/>
        <c:axId val="510666184"/>
      </c:barChart>
      <c:catAx>
        <c:axId val="5106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0666184"/>
        <c:crosses val="autoZero"/>
        <c:auto val="1"/>
        <c:lblAlgn val="ctr"/>
        <c:lblOffset val="100"/>
        <c:noMultiLvlLbl val="0"/>
      </c:catAx>
      <c:valAx>
        <c:axId val="51066618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06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01713583052785"/>
          <c:y val="0.96069184708866728"/>
          <c:w val="0.30211139637642681"/>
          <c:h val="3.9308168602109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300" b="0" i="0" baseline="0">
                <a:effectLst/>
              </a:rPr>
              <a:t> </a:t>
            </a:r>
            <a:endParaRPr lang="sv-SE" sz="13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sv-SE"/>
          </a:p>
        </c:rich>
      </c:tx>
      <c:layout>
        <c:manualLayout>
          <c:xMode val="edge"/>
          <c:yMode val="edge"/>
          <c:x val="0.386583333333333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9.1136701662292208E-2"/>
          <c:y val="8.2546296296296284E-2"/>
          <c:w val="0.87830774278215218"/>
          <c:h val="0.59811789151356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'Kolada nyckeltal'!$C$2</c:f>
              <c:strCache>
                <c:ptCount val="1"/>
                <c:pt idx="0">
                  <c:v>2013-2015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nyckeltal'!$C$3:$C$16</c:f>
              <c:numCache>
                <c:formatCode>#\ ##0.0</c:formatCode>
                <c:ptCount val="14"/>
                <c:pt idx="0">
                  <c:v>6.67</c:v>
                </c:pt>
                <c:pt idx="1">
                  <c:v>11.23</c:v>
                </c:pt>
                <c:pt idx="2">
                  <c:v>6.55</c:v>
                </c:pt>
                <c:pt idx="3">
                  <c:v>7.88</c:v>
                </c:pt>
                <c:pt idx="4">
                  <c:v>3.62</c:v>
                </c:pt>
                <c:pt idx="5">
                  <c:v>8.43</c:v>
                </c:pt>
                <c:pt idx="6">
                  <c:v>6.62</c:v>
                </c:pt>
                <c:pt idx="7">
                  <c:v>11.66</c:v>
                </c:pt>
                <c:pt idx="8">
                  <c:v>7.3</c:v>
                </c:pt>
                <c:pt idx="9">
                  <c:v>10.44</c:v>
                </c:pt>
                <c:pt idx="10">
                  <c:v>4.9000000000000004</c:v>
                </c:pt>
                <c:pt idx="11">
                  <c:v>5.64</c:v>
                </c:pt>
                <c:pt idx="12">
                  <c:v>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1-4558-BE26-6BF29C7F62F0}"/>
            </c:ext>
          </c:extLst>
        </c:ser>
        <c:ser>
          <c:idx val="1"/>
          <c:order val="1"/>
          <c:tx>
            <c:strRef>
              <c:f>'Kolada nyckeltal'!$D$2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nyckeltal'!$D$3:$D$16</c:f>
              <c:numCache>
                <c:formatCode>#\ ##0.0</c:formatCode>
                <c:ptCount val="14"/>
                <c:pt idx="0">
                  <c:v>8.0241234800000001</c:v>
                </c:pt>
                <c:pt idx="1">
                  <c:v>12.15432429</c:v>
                </c:pt>
                <c:pt idx="2">
                  <c:v>6.9953250200000001</c:v>
                </c:pt>
                <c:pt idx="3">
                  <c:v>7.6122634299999996</c:v>
                </c:pt>
                <c:pt idx="4">
                  <c:v>5.0279329600000002</c:v>
                </c:pt>
                <c:pt idx="5">
                  <c:v>9.1030001499999997</c:v>
                </c:pt>
                <c:pt idx="6">
                  <c:v>7.1654569099999996</c:v>
                </c:pt>
                <c:pt idx="7">
                  <c:v>12.393340500000001</c:v>
                </c:pt>
                <c:pt idx="8">
                  <c:v>7.5613806200000004</c:v>
                </c:pt>
                <c:pt idx="9">
                  <c:v>11.030203029999999</c:v>
                </c:pt>
                <c:pt idx="10">
                  <c:v>5.3671263500000004</c:v>
                </c:pt>
                <c:pt idx="11">
                  <c:v>6.5378090899999997</c:v>
                </c:pt>
                <c:pt idx="12">
                  <c:v>8.1320187100000005</c:v>
                </c:pt>
                <c:pt idx="1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1-4558-BE26-6BF29C7F62F0}"/>
            </c:ext>
          </c:extLst>
        </c:ser>
        <c:ser>
          <c:idx val="2"/>
          <c:order val="2"/>
          <c:tx>
            <c:strRef>
              <c:f>'Kolada nyckeltal'!$E$2</c:f>
              <c:strCache>
                <c:ptCount val="1"/>
                <c:pt idx="0">
                  <c:v>2105-2017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nyckeltal'!$E$3:$E$16</c:f>
              <c:numCache>
                <c:formatCode>#\ ##0.0</c:formatCode>
                <c:ptCount val="14"/>
                <c:pt idx="0">
                  <c:v>9.4396465200000002</c:v>
                </c:pt>
                <c:pt idx="1">
                  <c:v>13.012564530000001</c:v>
                </c:pt>
                <c:pt idx="2">
                  <c:v>7.2415392799999996</c:v>
                </c:pt>
                <c:pt idx="3">
                  <c:v>7.3452983200000004</c:v>
                </c:pt>
                <c:pt idx="4">
                  <c:v>5.0654770500000001</c:v>
                </c:pt>
                <c:pt idx="5">
                  <c:v>9.4659285700000009</c:v>
                </c:pt>
                <c:pt idx="6">
                  <c:v>9.9028142399999997</c:v>
                </c:pt>
                <c:pt idx="7">
                  <c:v>11.995803090000001</c:v>
                </c:pt>
                <c:pt idx="8">
                  <c:v>7.1512309500000004</c:v>
                </c:pt>
                <c:pt idx="9">
                  <c:v>10.296262049999999</c:v>
                </c:pt>
                <c:pt idx="10">
                  <c:v>4.7973369899999998</c:v>
                </c:pt>
                <c:pt idx="11">
                  <c:v>7.3470789500000002</c:v>
                </c:pt>
                <c:pt idx="12">
                  <c:v>7.9736181500000001</c:v>
                </c:pt>
                <c:pt idx="1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1-4558-BE26-6BF29C7F62F0}"/>
            </c:ext>
          </c:extLst>
        </c:ser>
        <c:ser>
          <c:idx val="3"/>
          <c:order val="3"/>
          <c:tx>
            <c:strRef>
              <c:f>'Kolada nyckeltal'!$F$2</c:f>
              <c:strCache>
                <c:ptCount val="1"/>
                <c:pt idx="0">
                  <c:v>2016-2018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nyckeltal'!$F$3:$F$16</c:f>
              <c:numCache>
                <c:formatCode>#\ ##0.0</c:formatCode>
                <c:ptCount val="14"/>
                <c:pt idx="0">
                  <c:v>9.6999999999999993</c:v>
                </c:pt>
                <c:pt idx="1">
                  <c:v>12.45</c:v>
                </c:pt>
                <c:pt idx="2">
                  <c:v>7.36</c:v>
                </c:pt>
                <c:pt idx="3">
                  <c:v>8.6199999999999992</c:v>
                </c:pt>
                <c:pt idx="4">
                  <c:v>4.95</c:v>
                </c:pt>
                <c:pt idx="5">
                  <c:v>8.99</c:v>
                </c:pt>
                <c:pt idx="6">
                  <c:v>10.7</c:v>
                </c:pt>
                <c:pt idx="7">
                  <c:v>11.93</c:v>
                </c:pt>
                <c:pt idx="8">
                  <c:v>8.86</c:v>
                </c:pt>
                <c:pt idx="9">
                  <c:v>9.3699999999999992</c:v>
                </c:pt>
                <c:pt idx="10">
                  <c:v>5.4</c:v>
                </c:pt>
                <c:pt idx="11">
                  <c:v>7.95</c:v>
                </c:pt>
                <c:pt idx="12">
                  <c:v>8.07</c:v>
                </c:pt>
                <c:pt idx="1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21-4558-BE26-6BF29C7F62F0}"/>
            </c:ext>
          </c:extLst>
        </c:ser>
        <c:ser>
          <c:idx val="4"/>
          <c:order val="4"/>
          <c:tx>
            <c:strRef>
              <c:f>'Kolada nyckeltal'!$G$2</c:f>
              <c:strCache>
                <c:ptCount val="1"/>
                <c:pt idx="0">
                  <c:v>2017-2019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nyckeltal'!$G$3:$G$16</c:f>
              <c:numCache>
                <c:formatCode>#\ ##0.0</c:formatCode>
                <c:ptCount val="14"/>
                <c:pt idx="0">
                  <c:v>9.6</c:v>
                </c:pt>
                <c:pt idx="1">
                  <c:v>11.8</c:v>
                </c:pt>
                <c:pt idx="2">
                  <c:v>7.6</c:v>
                </c:pt>
                <c:pt idx="3">
                  <c:v>8.9</c:v>
                </c:pt>
                <c:pt idx="4">
                  <c:v>4.2</c:v>
                </c:pt>
                <c:pt idx="5">
                  <c:v>8.3000000000000007</c:v>
                </c:pt>
                <c:pt idx="6">
                  <c:v>10.5</c:v>
                </c:pt>
                <c:pt idx="7">
                  <c:v>10.8</c:v>
                </c:pt>
                <c:pt idx="8">
                  <c:v>8.5</c:v>
                </c:pt>
                <c:pt idx="9">
                  <c:v>9.1999999999999993</c:v>
                </c:pt>
                <c:pt idx="10">
                  <c:v>5.5</c:v>
                </c:pt>
                <c:pt idx="11">
                  <c:v>7.7</c:v>
                </c:pt>
                <c:pt idx="12">
                  <c:v>7.3</c:v>
                </c:pt>
                <c:pt idx="1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21-4558-BE26-6BF29C7F62F0}"/>
            </c:ext>
          </c:extLst>
        </c:ser>
        <c:ser>
          <c:idx val="5"/>
          <c:order val="5"/>
          <c:tx>
            <c:strRef>
              <c:f>'Kolada nyckeltal'!$H$2</c:f>
              <c:strCache>
                <c:ptCount val="1"/>
                <c:pt idx="0">
                  <c:v>2018-2020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nyckeltal'!$H$3:$H$16</c:f>
              <c:numCache>
                <c:formatCode>#\ ##0.0</c:formatCode>
                <c:ptCount val="14"/>
                <c:pt idx="0">
                  <c:v>8</c:v>
                </c:pt>
                <c:pt idx="1">
                  <c:v>11.4</c:v>
                </c:pt>
                <c:pt idx="2">
                  <c:v>9.1</c:v>
                </c:pt>
                <c:pt idx="3">
                  <c:v>8.8000000000000007</c:v>
                </c:pt>
                <c:pt idx="4">
                  <c:v>4.8</c:v>
                </c:pt>
                <c:pt idx="5">
                  <c:v>8.1</c:v>
                </c:pt>
                <c:pt idx="6">
                  <c:v>9.1999999999999993</c:v>
                </c:pt>
                <c:pt idx="7">
                  <c:v>11.2</c:v>
                </c:pt>
                <c:pt idx="8">
                  <c:v>7.7</c:v>
                </c:pt>
                <c:pt idx="9">
                  <c:v>9.9</c:v>
                </c:pt>
                <c:pt idx="10">
                  <c:v>5.8</c:v>
                </c:pt>
                <c:pt idx="11">
                  <c:v>7.1</c:v>
                </c:pt>
                <c:pt idx="12">
                  <c:v>7.8</c:v>
                </c:pt>
                <c:pt idx="1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21-4558-BE26-6BF29C7F62F0}"/>
            </c:ext>
          </c:extLst>
        </c:ser>
        <c:ser>
          <c:idx val="6"/>
          <c:order val="6"/>
          <c:tx>
            <c:strRef>
              <c:f>'Kolada nyckeltal'!$I$2</c:f>
              <c:strCache>
                <c:ptCount val="1"/>
                <c:pt idx="0">
                  <c:v>2019-2021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nyckeltal'!$I$3:$I$16</c:f>
              <c:numCache>
                <c:formatCode>#\ ##0.0</c:formatCode>
                <c:ptCount val="14"/>
                <c:pt idx="0">
                  <c:v>8.1999999999999993</c:v>
                </c:pt>
                <c:pt idx="1">
                  <c:v>12</c:v>
                </c:pt>
                <c:pt idx="2">
                  <c:v>9.6999999999999993</c:v>
                </c:pt>
                <c:pt idx="3">
                  <c:v>7.6</c:v>
                </c:pt>
                <c:pt idx="4">
                  <c:v>5.0999999999999996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12</c:v>
                </c:pt>
                <c:pt idx="8">
                  <c:v>6.6</c:v>
                </c:pt>
                <c:pt idx="9">
                  <c:v>10.5</c:v>
                </c:pt>
                <c:pt idx="10">
                  <c:v>6</c:v>
                </c:pt>
                <c:pt idx="11">
                  <c:v>7</c:v>
                </c:pt>
                <c:pt idx="12">
                  <c:v>9</c:v>
                </c:pt>
                <c:pt idx="13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21-4558-BE26-6BF29C7F62F0}"/>
            </c:ext>
          </c:extLst>
        </c:ser>
        <c:ser>
          <c:idx val="7"/>
          <c:order val="7"/>
          <c:tx>
            <c:strRef>
              <c:f>'Kolada nyckeltal'!$J$2</c:f>
              <c:strCache>
                <c:ptCount val="1"/>
                <c:pt idx="0">
                  <c:v>2020-2022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'Kolada nyckeltal'!$A$3:$B$16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Riket</c:v>
                </c:pt>
              </c:strCache>
            </c:strRef>
          </c:cat>
          <c:val>
            <c:numRef>
              <c:f>'Kolada nyckeltal'!$J$3:$J$16</c:f>
              <c:numCache>
                <c:formatCode>#\ ##0.0</c:formatCode>
                <c:ptCount val="14"/>
                <c:pt idx="0">
                  <c:v>6.3</c:v>
                </c:pt>
                <c:pt idx="1">
                  <c:v>12.6</c:v>
                </c:pt>
                <c:pt idx="2">
                  <c:v>9.5</c:v>
                </c:pt>
                <c:pt idx="3">
                  <c:v>6.8</c:v>
                </c:pt>
                <c:pt idx="4">
                  <c:v>4.9000000000000004</c:v>
                </c:pt>
                <c:pt idx="5">
                  <c:v>8.6999999999999993</c:v>
                </c:pt>
                <c:pt idx="6">
                  <c:v>7.4</c:v>
                </c:pt>
                <c:pt idx="7">
                  <c:v>11.8</c:v>
                </c:pt>
                <c:pt idx="8">
                  <c:v>6.2</c:v>
                </c:pt>
                <c:pt idx="9">
                  <c:v>10.8</c:v>
                </c:pt>
                <c:pt idx="10">
                  <c:v>6.4</c:v>
                </c:pt>
                <c:pt idx="11">
                  <c:v>7.5</c:v>
                </c:pt>
                <c:pt idx="12">
                  <c:v>8.9</c:v>
                </c:pt>
                <c:pt idx="1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21-4558-BE26-6BF29C7F6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944736"/>
        <c:axId val="484945392"/>
      </c:barChart>
      <c:catAx>
        <c:axId val="4849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945392"/>
        <c:crosses val="autoZero"/>
        <c:auto val="1"/>
        <c:lblAlgn val="ctr"/>
        <c:lblOffset val="100"/>
        <c:noMultiLvlLbl val="0"/>
      </c:catAx>
      <c:valAx>
        <c:axId val="48494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49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17755831317812"/>
          <c:y val="0.72847991101056719"/>
          <c:w val="0.71358554719121881"/>
          <c:h val="8.5238355372151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Ida</a:t>
            </a:r>
          </a:p>
          <a:p>
            <a:r>
              <a:rPr lang="sv-SE" b="1" dirty="0" smtClean="0"/>
              <a:t>Observera </a:t>
            </a:r>
            <a:r>
              <a:rPr lang="sv-SE" b="1" dirty="0"/>
              <a:t>bruten skala</a:t>
            </a:r>
            <a:r>
              <a:rPr lang="sv-SE" dirty="0"/>
              <a:t>.</a:t>
            </a:r>
            <a:r>
              <a:rPr lang="sv-SE" baseline="0" dirty="0"/>
              <a:t> Länet ligger något lägre än </a:t>
            </a:r>
            <a:r>
              <a:rPr lang="sv-SE" baseline="0" dirty="0" smtClean="0"/>
              <a:t>riket för både tjejer och killar. </a:t>
            </a:r>
            <a:r>
              <a:rPr lang="sv-SE" baseline="0" dirty="0"/>
              <a:t>En högre andel av flickorna är behöriga till gymnasiet. De senaste två åren har andelen ökat bland både flickor och pojkar.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33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</a:p>
          <a:p>
            <a:r>
              <a:rPr lang="sv-SE" dirty="0" smtClean="0"/>
              <a:t>Skillnaden mellan kvinnor och män, kvinnornas kurva är stabil medan</a:t>
            </a:r>
            <a:r>
              <a:rPr lang="sv-SE" baseline="0" dirty="0" smtClean="0"/>
              <a:t> männen har haft en liten konstant ökning hela tiden.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Både kvinnor och män ligger bättre till än riket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aseline="0" dirty="0" smtClean="0">
                <a:solidFill>
                  <a:schemeClr val="tx1"/>
                </a:solidFill>
              </a:rPr>
              <a:t>K</a:t>
            </a:r>
            <a:r>
              <a:rPr lang="en-US" sz="1200" dirty="0" err="1" smtClean="0">
                <a:solidFill>
                  <a:srgbClr val="82112B"/>
                </a:solidFill>
              </a:rPr>
              <a:t>älla</a:t>
            </a:r>
            <a:r>
              <a:rPr lang="en-US" sz="1200" dirty="0" smtClean="0">
                <a:solidFill>
                  <a:srgbClr val="82112B"/>
                </a:solidFill>
              </a:rPr>
              <a:t>: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63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Marit</a:t>
            </a:r>
          </a:p>
          <a:p>
            <a:r>
              <a:rPr lang="sv-SE" baseline="0" dirty="0" smtClean="0"/>
              <a:t>kvinnor med förgymnasial utbildning har en lägre återstående medellivslängd vid 30 års ålder än kvinnor med gymnasial eller eftergymnasial utbildning. </a:t>
            </a:r>
          </a:p>
          <a:p>
            <a:r>
              <a:rPr lang="sv-SE" baseline="0" dirty="0" smtClean="0"/>
              <a:t>För kvinnor i Jönköpings län med förgymnasial utbildning sjunker den återstående medellivslängden vid 30 års ålder vilket det inte gör för de andra.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Gymnasial och eftergymnasial ligger bättre till än riket.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Källa</a:t>
            </a:r>
            <a:r>
              <a:rPr lang="en-US" sz="1200" dirty="0" smtClean="0"/>
              <a:t>: SCB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59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Marit</a:t>
            </a:r>
          </a:p>
          <a:p>
            <a:r>
              <a:rPr lang="sv-SE" baseline="0" dirty="0" smtClean="0"/>
              <a:t>Män med förgymnasial utbildning har en lägre återstående medellivslängd vid 30 års ålder än män med gymnasial eller eftergymnasial utbildning. </a:t>
            </a:r>
          </a:p>
          <a:p>
            <a:r>
              <a:rPr lang="sv-SE" baseline="0" dirty="0" smtClean="0"/>
              <a:t>För män i Jönköpings län med förgymnasial och gymnasial utbildning sjunker den återstående medellivslängden vid 30 års ålder vilket det inte gör för de med eftergymnasial utbildning. </a:t>
            </a:r>
          </a:p>
          <a:p>
            <a:r>
              <a:rPr lang="sv-SE" baseline="0" dirty="0" smtClean="0"/>
              <a:t>Jönköpings län bättre än riket. </a:t>
            </a: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Källa</a:t>
            </a:r>
            <a:r>
              <a:rPr lang="en-US" sz="1200" baseline="0" dirty="0" smtClean="0"/>
              <a:t>: SCB</a:t>
            </a:r>
            <a:endParaRPr lang="en-US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39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Marit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OBS! Bruten skala.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991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Marit</a:t>
            </a:r>
          </a:p>
          <a:p>
            <a:r>
              <a:rPr lang="sv-SE" dirty="0" smtClean="0"/>
              <a:t>OBS! Bruten skala.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534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00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532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41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06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52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</a:p>
          <a:p>
            <a:r>
              <a:rPr lang="sv-SE" dirty="0" smtClean="0"/>
              <a:t>Variationer </a:t>
            </a:r>
            <a:r>
              <a:rPr lang="sv-SE" dirty="0"/>
              <a:t>inom och mellan </a:t>
            </a:r>
            <a:r>
              <a:rPr lang="sv-SE" dirty="0" smtClean="0"/>
              <a:t>kommunerna. Eksjö ligger lägst vid senaste mätningen på 77% och</a:t>
            </a:r>
            <a:r>
              <a:rPr lang="sv-SE" baseline="0" dirty="0" smtClean="0"/>
              <a:t> Vaggeryd ligger högst på 90 %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44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Lätta och svåra besvär sammantaget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677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45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Marit</a:t>
            </a:r>
          </a:p>
          <a:p>
            <a:r>
              <a:rPr lang="sv-SE" sz="1200" dirty="0" smtClean="0"/>
              <a:t>Lägg till kommun, utbildning</a:t>
            </a:r>
            <a:r>
              <a:rPr lang="sv-SE" sz="1200" baseline="0" dirty="0" smtClean="0"/>
              <a:t> och ålder</a:t>
            </a:r>
            <a:endParaRPr lang="sv-SE" sz="1200" dirty="0" smtClean="0"/>
          </a:p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Marit</a:t>
            </a:r>
          </a:p>
          <a:p>
            <a:r>
              <a:rPr lang="sv-SE" sz="1200" dirty="0" smtClean="0"/>
              <a:t>Lägg till utbildning, ålder</a:t>
            </a:r>
          </a:p>
          <a:p>
            <a:r>
              <a:rPr lang="sv-SE" sz="1200" dirty="0" smtClean="0"/>
              <a:t>Källa: Nationella folkhälsoenkäten, Folkhälsomyndigheten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15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Svarat ganska mycket eller väldigt mycket på frågan ”Känner du dig för närvarande</a:t>
            </a:r>
            <a:r>
              <a:rPr lang="sv-SE" baseline="0" dirty="0" smtClean="0"/>
              <a:t> stressad?”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57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00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858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</a:t>
            </a:r>
            <a:endParaRPr lang="sv-SE" sz="18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118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Källa</a:t>
            </a:r>
            <a:r>
              <a:rPr lang="en-US" sz="1200" b="0" i="0" baseline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: Försäkringskassan </a:t>
            </a:r>
            <a:endParaRPr lang="sv-SE" sz="1050" b="0" dirty="0" smtClean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02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64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 err="1" smtClean="0">
                <a:solidFill>
                  <a:srgbClr val="BA1014"/>
                </a:solidFill>
                <a:effectLst/>
              </a:rPr>
              <a:t>Källa</a:t>
            </a:r>
            <a:r>
              <a:rPr lang="en-US" sz="1200" b="0" i="0" baseline="0" dirty="0" smtClean="0">
                <a:solidFill>
                  <a:srgbClr val="BA1014"/>
                </a:solidFill>
                <a:effectLst/>
              </a:rPr>
              <a:t>: Försäkringskassan </a:t>
            </a:r>
            <a:endParaRPr lang="sv-SE" sz="1050" dirty="0" smtClean="0">
              <a:solidFill>
                <a:srgbClr val="BA1014"/>
              </a:solidFill>
              <a:effectLst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652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Försäkringskassan </a:t>
            </a:r>
            <a:endParaRPr lang="sv-SE" sz="16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742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Nationella folkhälsoenkäten,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897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Omfattar tobaksvaror som cigaretter, upphettade tobaksprodukter/Heat-not-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cigarrer, cigariller och piptobak. E-cigaretter ingår inte.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164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OBS! 4 åldersgrupper </a:t>
            </a:r>
            <a:r>
              <a:rPr lang="sv-SE" dirty="0" err="1" smtClean="0"/>
              <a:t>pga</a:t>
            </a:r>
            <a:r>
              <a:rPr lang="sv-SE" dirty="0" smtClean="0"/>
              <a:t> för få i åldern 85 år och äldre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879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194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Marit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Uppdelat på ålder och kommun?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Nationella folkhälsoenkäten, Folkhälsomyndigheten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065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</a:p>
          <a:p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514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846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05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Ida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734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Marit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Uppdelat på kommun och ålder?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Nationella folkhälsoenkäten, Folkhälsomyndigheten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869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Källa: Folkhälsoenkät Ung 2020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45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noProof="0" dirty="0" smtClean="0"/>
              <a:t>Källa: Nationella folkhälsoenkäten, Folkhälsomyndigheten</a:t>
            </a:r>
            <a:endParaRPr lang="sv-SE" sz="2400" b="0" noProof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74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150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1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95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48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61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7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66E26-4DE7-4B21-BA15-1F8717FD64E1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ACC0D-639A-48C9-92C3-9E432DDDEA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9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  <p:sldLayoutId id="2147483666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60000" y="1080000"/>
            <a:ext cx="7698375" cy="4006350"/>
          </a:xfrm>
        </p:spPr>
        <p:txBody>
          <a:bodyPr/>
          <a:lstStyle/>
          <a:p>
            <a:r>
              <a:rPr lang="sv-SE" dirty="0"/>
              <a:t>Uppföljning av indikatorerna i strategin ”Tillsammans för jämlik hälsa och ett bra liv i Jönköpings län”</a:t>
            </a:r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008724"/>
              </p:ext>
            </p:extLst>
          </p:nvPr>
        </p:nvGraphicFramePr>
        <p:xfrm>
          <a:off x="576921" y="970950"/>
          <a:ext cx="10874343" cy="677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4537" y="268950"/>
            <a:ext cx="9360000" cy="702000"/>
          </a:xfrm>
        </p:spPr>
        <p:txBody>
          <a:bodyPr/>
          <a:lstStyle/>
          <a:p>
            <a:r>
              <a:rPr lang="sv-SE" sz="2800" b="0" dirty="0" smtClean="0"/>
              <a:t/>
            </a:r>
            <a:br>
              <a:rPr lang="sv-SE" sz="2800" b="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Anmälda våldsbrott, antal per 1000 </a:t>
            </a:r>
            <a:r>
              <a:rPr lang="sv-SE" sz="2000" dirty="0" err="1" smtClean="0">
                <a:solidFill>
                  <a:srgbClr val="CE1141"/>
                </a:solidFill>
              </a:rPr>
              <a:t>inv</a:t>
            </a:r>
            <a:r>
              <a:rPr lang="sv-SE" sz="2000" dirty="0" smtClean="0">
                <a:solidFill>
                  <a:srgbClr val="CE1141"/>
                </a:solidFill>
              </a:rPr>
              <a:t>, 3-årsmedelvärde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</a:t>
            </a:r>
            <a:r>
              <a:rPr lang="sv-SE" sz="1000" dirty="0"/>
              <a:t>Brottsförebyggande rådet och Statistikmyndigheten SCB</a:t>
            </a:r>
          </a:p>
        </p:txBody>
      </p:sp>
    </p:spTree>
    <p:extLst>
      <p:ext uri="{BB962C8B-B14F-4D97-AF65-F5344CB8AC3E}">
        <p14:creationId xmlns:p14="http://schemas.microsoft.com/office/powerpoint/2010/main" val="3010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9525" y="309450"/>
            <a:ext cx="10711925" cy="766875"/>
          </a:xfrm>
        </p:spPr>
        <p:txBody>
          <a:bodyPr/>
          <a:lstStyle/>
          <a:p>
            <a:r>
              <a:rPr lang="sv-SE" sz="2400" dirty="0" smtClean="0">
                <a:solidFill>
                  <a:srgbClr val="82112B"/>
                </a:solidFill>
              </a:rPr>
              <a:t/>
            </a:r>
            <a:br>
              <a:rPr lang="sv-SE" sz="2400" dirty="0" smtClean="0">
                <a:solidFill>
                  <a:srgbClr val="82112B"/>
                </a:solidFill>
              </a:rPr>
            </a:br>
            <a:r>
              <a:rPr lang="sv-SE" sz="2000" dirty="0" smtClean="0">
                <a:solidFill>
                  <a:srgbClr val="CE1141"/>
                </a:solidFill>
              </a:rPr>
              <a:t>Medellivslängd i Jönköpings län och riket år kön och år, </a:t>
            </a:r>
            <a:r>
              <a:rPr lang="sv-SE" sz="2000" dirty="0">
                <a:solidFill>
                  <a:srgbClr val="CE1141"/>
                </a:solidFill>
              </a:rPr>
              <a:t>glidande 5-årsmedelvärden</a:t>
            </a:r>
            <a:r>
              <a:rPr lang="sv-SE" dirty="0">
                <a:solidFill>
                  <a:srgbClr val="82112B"/>
                </a:solidFill>
              </a:rPr>
              <a:t/>
            </a:r>
            <a:br>
              <a:rPr lang="sv-SE" dirty="0">
                <a:solidFill>
                  <a:srgbClr val="82112B"/>
                </a:solidFill>
              </a:rPr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73579" y="6281550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Folkhälsomyndigheten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46132"/>
              </p:ext>
            </p:extLst>
          </p:nvPr>
        </p:nvGraphicFramePr>
        <p:xfrm>
          <a:off x="581891" y="814647"/>
          <a:ext cx="10856421" cy="574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5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56337" y="471526"/>
            <a:ext cx="10202212" cy="791699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Återstående medellivslängd vid 30 års ålder för kvinnor efter utbildningslängd, glidande 5-årsmedelvärde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90699" y="6296025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25293"/>
              </p:ext>
            </p:extLst>
          </p:nvPr>
        </p:nvGraphicFramePr>
        <p:xfrm>
          <a:off x="390700" y="1263224"/>
          <a:ext cx="11064238" cy="503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37150" y="644662"/>
            <a:ext cx="9360000" cy="628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Återstående medellivslängd vid 30 års ålder för män efter utbildningslängd, glidande 5-årsmedelväde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8888" y="6317663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74670"/>
              </p:ext>
            </p:extLst>
          </p:nvPr>
        </p:nvGraphicFramePr>
        <p:xfrm>
          <a:off x="698269" y="1080655"/>
          <a:ext cx="11022675" cy="523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000" y="171450"/>
            <a:ext cx="9360000" cy="9331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Medellivslängd för kvinnor per kommun och år, glidande 5-årsmedelvärden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73826" y="6227999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31261"/>
              </p:ext>
            </p:extLst>
          </p:nvPr>
        </p:nvGraphicFramePr>
        <p:xfrm>
          <a:off x="473826" y="751685"/>
          <a:ext cx="11180618" cy="583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97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47649"/>
            <a:ext cx="9360000" cy="717225"/>
          </a:xfrm>
        </p:spPr>
        <p:txBody>
          <a:bodyPr/>
          <a:lstStyle/>
          <a:p>
            <a:r>
              <a:rPr lang="sv-SE" sz="2000" dirty="0">
                <a:solidFill>
                  <a:srgbClr val="CE1141"/>
                </a:solidFill>
              </a:rPr>
              <a:t>Medellivslängd för </a:t>
            </a:r>
            <a:r>
              <a:rPr lang="sv-SE" sz="2000" dirty="0" smtClean="0">
                <a:solidFill>
                  <a:srgbClr val="CE1141"/>
                </a:solidFill>
              </a:rPr>
              <a:t>män </a:t>
            </a:r>
            <a:r>
              <a:rPr lang="sv-SE" sz="2000" dirty="0">
                <a:solidFill>
                  <a:srgbClr val="CE1141"/>
                </a:solidFill>
              </a:rPr>
              <a:t>per kommun och år, glidande 5-årsmedelvärden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73826" y="6227999"/>
            <a:ext cx="214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39364"/>
              </p:ext>
            </p:extLst>
          </p:nvPr>
        </p:nvGraphicFramePr>
        <p:xfrm>
          <a:off x="631768" y="748145"/>
          <a:ext cx="11255432" cy="575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471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64689"/>
            <a:ext cx="9360000" cy="845475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män och kvinnor med bra eller mycket bra allmänt hälsotillstånd i Jönköpings län och riket, glidande 4-årsmedelvärden</a:t>
            </a:r>
            <a:r>
              <a:rPr lang="en-US" sz="2000" dirty="0"/>
              <a:t/>
            </a:r>
            <a:br>
              <a:rPr lang="en-US" sz="2000" dirty="0"/>
            </a:b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86003" y="6296025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39804"/>
              </p:ext>
            </p:extLst>
          </p:nvPr>
        </p:nvGraphicFramePr>
        <p:xfrm>
          <a:off x="764770" y="1210163"/>
          <a:ext cx="11072553" cy="508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65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0" y="116379"/>
            <a:ext cx="12509634" cy="764770"/>
          </a:xfrm>
        </p:spPr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(%) med bra/mycket bra allmänt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hälsotillstånd per kommun och kön år 2022</a:t>
            </a:r>
            <a:endParaRPr lang="sv-SE" sz="2400" b="1" dirty="0">
              <a:solidFill>
                <a:srgbClr val="B1063A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59257"/>
              </p:ext>
            </p:extLst>
          </p:nvPr>
        </p:nvGraphicFramePr>
        <p:xfrm>
          <a:off x="947650" y="1097281"/>
          <a:ext cx="10208029" cy="57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/>
          <p:cNvSpPr/>
          <p:nvPr/>
        </p:nvSpPr>
        <p:spPr>
          <a:xfrm>
            <a:off x="219501" y="6526478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99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61144" y="1"/>
            <a:ext cx="12192000" cy="648392"/>
          </a:xfrm>
        </p:spPr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(%) med </a:t>
            </a:r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bra/mycket bra allmänt hälsotillstånd fördelat på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ålder </a:t>
            </a:r>
            <a:r>
              <a:rPr lang="sv-SE" sz="24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och </a:t>
            </a:r>
            <a:r>
              <a:rPr lang="sv-SE" sz="24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kön i Jönköpings län år 2022</a:t>
            </a:r>
            <a:endParaRPr lang="sv-SE" sz="2400" b="1" dirty="0">
              <a:solidFill>
                <a:srgbClr val="B1063A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/>
          </p:nvPr>
        </p:nvGraphicFramePr>
        <p:xfrm>
          <a:off x="733425" y="895351"/>
          <a:ext cx="106394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19501" y="6526478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folkhälsoenkäten, Folkhälsomyndigheten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814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86080" y="1297244"/>
          <a:ext cx="11191742" cy="529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86080" y="126234"/>
            <a:ext cx="1168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med bra/mycket bra allmänt </a:t>
            </a:r>
            <a:r>
              <a:rPr lang="sv-SE" sz="2400" b="1" dirty="0" smtClean="0">
                <a:solidFill>
                  <a:srgbClr val="B1063A"/>
                </a:solidFill>
              </a:rPr>
              <a:t>hälsotillstånd efter kommun och utbildningslängd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50266"/>
              </p:ext>
            </p:extLst>
          </p:nvPr>
        </p:nvGraphicFramePr>
        <p:xfrm>
          <a:off x="1115962" y="1254035"/>
          <a:ext cx="10256888" cy="443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962" y="261675"/>
            <a:ext cx="9513938" cy="815750"/>
          </a:xfrm>
        </p:spPr>
        <p:txBody>
          <a:bodyPr/>
          <a:lstStyle/>
          <a:p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Andel (%) elever i åk 9 som är behöriga till gymnasiet i Jönköpings län och riket per kön och läsår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sv-SE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30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470" y="180974"/>
            <a:ext cx="9360000" cy="99288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respektive åk 2 på gymnasiet i Jönköpings län som mår bra eller mycket bra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65708"/>
              </p:ext>
            </p:extLst>
          </p:nvPr>
        </p:nvGraphicFramePr>
        <p:xfrm>
          <a:off x="1094928" y="1307206"/>
          <a:ext cx="9164541" cy="485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14837" y="6162675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Folkhälsoenkät </a:t>
            </a:r>
            <a:r>
              <a:rPr lang="sv-SE" sz="1200" dirty="0" smtClean="0"/>
              <a:t>ung 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7156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000" dirty="0" smtClean="0"/>
              <a:t>Källa: Folkhälsoenkät Ung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74186"/>
              </p:ext>
            </p:extLst>
          </p:nvPr>
        </p:nvGraphicFramePr>
        <p:xfrm>
          <a:off x="783771" y="628650"/>
          <a:ext cx="497378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85969"/>
              </p:ext>
            </p:extLst>
          </p:nvPr>
        </p:nvGraphicFramePr>
        <p:xfrm>
          <a:off x="6273264" y="628650"/>
          <a:ext cx="48446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859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74" y="400049"/>
            <a:ext cx="10314075" cy="577575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med ängslan, oro eller ångest i Jönköpings län och riket per kön och år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Rektangel 2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06416"/>
              </p:ext>
            </p:extLst>
          </p:nvPr>
        </p:nvGraphicFramePr>
        <p:xfrm>
          <a:off x="792075" y="814647"/>
          <a:ext cx="10314074" cy="53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43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857250" y="152401"/>
            <a:ext cx="12192000" cy="625622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har besvär av ängslan, oro eller ångest år 2022</a:t>
            </a:r>
            <a:endParaRPr lang="sv-SE" sz="2800" dirty="0"/>
          </a:p>
          <a:p>
            <a:endParaRPr lang="sv-SE" sz="2000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/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4509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19798294"/>
              </p:ext>
            </p:extLst>
          </p:nvPr>
        </p:nvGraphicFramePr>
        <p:xfrm>
          <a:off x="0" y="1003816"/>
          <a:ext cx="12192000" cy="556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B1063A"/>
                </a:solidFill>
              </a:rPr>
              <a:t>Andel (%) </a:t>
            </a:r>
            <a:r>
              <a:rPr lang="sv-SE" sz="2400" b="1" dirty="0">
                <a:solidFill>
                  <a:srgbClr val="B1063A"/>
                </a:solidFill>
              </a:rPr>
              <a:t>med </a:t>
            </a:r>
            <a:r>
              <a:rPr lang="sv-SE" sz="2400" b="1" dirty="0" smtClean="0">
                <a:solidFill>
                  <a:srgbClr val="B1063A"/>
                </a:solidFill>
              </a:rPr>
              <a:t>besvär av ängslan, oro eller ångest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524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93089393"/>
              </p:ext>
            </p:extLst>
          </p:nvPr>
        </p:nvGraphicFramePr>
        <p:xfrm>
          <a:off x="204407" y="719082"/>
          <a:ext cx="11434194" cy="580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26503" y="257417"/>
            <a:ext cx="1049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B1063A"/>
                </a:solidFill>
              </a:rPr>
              <a:t>Andel (%) som har besvär av ängslan, oro eller </a:t>
            </a:r>
            <a:r>
              <a:rPr lang="sv-SE" sz="2000" b="1" dirty="0" smtClean="0">
                <a:solidFill>
                  <a:srgbClr val="B1063A"/>
                </a:solidFill>
              </a:rPr>
              <a:t>ångest efter utbildningslängd år 2022</a:t>
            </a:r>
            <a:endParaRPr lang="sv-SE" sz="2000" dirty="0"/>
          </a:p>
        </p:txBody>
      </p:sp>
      <p:sp>
        <p:nvSpPr>
          <p:cNvPr id="6" name="Rektangel 5"/>
          <p:cNvSpPr/>
          <p:nvPr/>
        </p:nvSpPr>
        <p:spPr>
          <a:xfrm>
            <a:off x="0" y="658100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3869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22639"/>
            <a:ext cx="10418850" cy="472711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i Jönköpings län och riket med sömnbesvär per kön och år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43647"/>
              </p:ext>
            </p:extLst>
          </p:nvPr>
        </p:nvGraphicFramePr>
        <p:xfrm>
          <a:off x="698269" y="895350"/>
          <a:ext cx="10873046" cy="541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84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" y="264874"/>
            <a:ext cx="11760000" cy="1296000"/>
          </a:xfrm>
        </p:spPr>
        <p:txBody>
          <a:bodyPr/>
          <a:lstStyle/>
          <a:p>
            <a:r>
              <a:rPr lang="sv-SE" sz="2400" dirty="0" smtClean="0"/>
              <a:t>Andel (%) som har besvär med sömnsvårigheter per kommun och kön år 2022</a:t>
            </a:r>
            <a:endParaRPr lang="sv-SE" sz="2400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070"/>
              </p:ext>
            </p:extLst>
          </p:nvPr>
        </p:nvGraphicFramePr>
        <p:xfrm>
          <a:off x="693000" y="1246591"/>
          <a:ext cx="10756669" cy="516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379010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004" y="27265"/>
            <a:ext cx="11820698" cy="1296000"/>
          </a:xfrm>
        </p:spPr>
        <p:txBody>
          <a:bodyPr/>
          <a:lstStyle/>
          <a:p>
            <a:r>
              <a:rPr lang="sv-SE" sz="2400" dirty="0" smtClean="0"/>
              <a:t>Andel (%) som har besvär av sömnsvårigheter per ålder och kön år 2022</a:t>
            </a:r>
            <a:endParaRPr lang="sv-SE" sz="2400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88001"/>
              </p:ext>
            </p:extLst>
          </p:nvPr>
        </p:nvGraphicFramePr>
        <p:xfrm>
          <a:off x="432000" y="1173955"/>
          <a:ext cx="10317196" cy="50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90578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380999"/>
            <a:ext cx="9683250" cy="638175"/>
          </a:xfrm>
        </p:spPr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</a:t>
            </a:r>
            <a:r>
              <a:rPr lang="sv-SE" sz="2000" dirty="0">
                <a:solidFill>
                  <a:srgbClr val="CE1141"/>
                </a:solidFill>
              </a:rPr>
              <a:t>(%) vuxna 16-84 år i Jönköpings län och riket som känner sig stressade per kön och år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327567" y="631173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98731"/>
              </p:ext>
            </p:extLst>
          </p:nvPr>
        </p:nvGraphicFramePr>
        <p:xfrm>
          <a:off x="731521" y="1019174"/>
          <a:ext cx="10773294" cy="529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47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1150" y="573750"/>
            <a:ext cx="9513397" cy="378749"/>
          </a:xfrm>
        </p:spPr>
        <p:txBody>
          <a:bodyPr/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Andel (%) </a:t>
            </a:r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elever i åk 9 som är behöriga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till </a:t>
            </a: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gymnasiet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per </a:t>
            </a:r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</a:rPr>
              <a:t>kommun och läsår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289256"/>
              </p:ext>
            </p:extLst>
          </p:nvPr>
        </p:nvGraphicFramePr>
        <p:xfrm>
          <a:off x="447674" y="857249"/>
          <a:ext cx="10420350" cy="527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0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523875" y="152401"/>
            <a:ext cx="12192000" cy="6858000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för närvarande känner sig stressade år 2022</a:t>
            </a:r>
            <a:endParaRPr lang="sv-SE" sz="28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58111"/>
              </p:ext>
            </p:extLst>
          </p:nvPr>
        </p:nvGraphicFramePr>
        <p:xfrm>
          <a:off x="1163782" y="778023"/>
          <a:ext cx="9742516" cy="56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77691" y="639535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182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898" y="218332"/>
            <a:ext cx="10054169" cy="1002109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på gymnasiet i Jönköpings län som har minst två psykiska eller somatiska besvär, mer än en gång i veckan eller oftare, de senaste sex månaderna,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121367"/>
              </p:ext>
            </p:extLst>
          </p:nvPr>
        </p:nvGraphicFramePr>
        <p:xfrm>
          <a:off x="1115384" y="1445457"/>
          <a:ext cx="8676316" cy="462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11036" y="6292441"/>
            <a:ext cx="2052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Folkhälsoenkät </a:t>
            </a:r>
            <a:r>
              <a:rPr lang="sv-SE" sz="1200" dirty="0" smtClean="0"/>
              <a:t>Ung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074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Källa: Folkhälsoenkät ung 2020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088280"/>
              </p:ext>
            </p:extLst>
          </p:nvPr>
        </p:nvGraphicFramePr>
        <p:xfrm>
          <a:off x="954000" y="1238249"/>
          <a:ext cx="4943476" cy="417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53170"/>
              </p:ext>
            </p:extLst>
          </p:nvPr>
        </p:nvGraphicFramePr>
        <p:xfrm>
          <a:off x="6286500" y="1238250"/>
          <a:ext cx="5172075" cy="423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6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54000" y="371474"/>
            <a:ext cx="9360000" cy="815701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Antal sjukskrivna per 1000 försäkrade i Jönköpings län och riket per kön och år (december aktuellt år)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1800" dirty="0"/>
          </a:p>
        </p:txBody>
      </p:sp>
      <p:sp>
        <p:nvSpPr>
          <p:cNvPr id="2" name="Rektangel 1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53918"/>
              </p:ext>
            </p:extLst>
          </p:nvPr>
        </p:nvGraphicFramePr>
        <p:xfrm>
          <a:off x="1441953" y="1187175"/>
          <a:ext cx="9308094" cy="47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0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361950"/>
            <a:ext cx="9759450" cy="705450"/>
          </a:xfrm>
        </p:spPr>
        <p:txBody>
          <a:bodyPr/>
          <a:lstStyle/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Antal </a:t>
            </a:r>
            <a:r>
              <a:rPr lang="sv-SE" sz="2000" dirty="0">
                <a:solidFill>
                  <a:srgbClr val="CE1141"/>
                </a:solidFill>
              </a:rPr>
              <a:t>sjukskrivna per 1000 försäkrade i Jönköpings län och riket per kön och år (december aktuellt år)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42801"/>
              </p:ext>
            </p:extLst>
          </p:nvPr>
        </p:nvGraphicFramePr>
        <p:xfrm>
          <a:off x="1441953" y="1067400"/>
          <a:ext cx="9308094" cy="505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04927" y="306613"/>
            <a:ext cx="9360000" cy="1296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i Jönköpings län och riket som är sjukskrivna med diagnosen stressrelaterad psykisk ohälsa (diagnoskod F43) av samtliga sjukskrivna per kön och år (januari aktuellt år)</a:t>
            </a:r>
            <a:r>
              <a:rPr lang="sv-SE" b="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b="0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55895"/>
              </p:ext>
            </p:extLst>
          </p:nvPr>
        </p:nvGraphicFramePr>
        <p:xfrm>
          <a:off x="1450397" y="1203158"/>
          <a:ext cx="9291205" cy="481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6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799" y="120788"/>
            <a:ext cx="10662295" cy="1296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som är sjukskrivna för stressrelaterad psykisk ohälsa (diagnoskod F43) av samtliga sjukskrivna per kommun och år (januari aktuellt år)</a:t>
            </a:r>
            <a:r>
              <a:rPr lang="sv-SE" sz="2000" dirty="0">
                <a:solidFill>
                  <a:srgbClr val="CE1141"/>
                </a:solidFill>
              </a:rPr>
              <a:t/>
            </a:r>
            <a:br>
              <a:rPr lang="sv-SE" sz="2000" dirty="0">
                <a:solidFill>
                  <a:srgbClr val="CE1141"/>
                </a:solidFill>
              </a:rPr>
            </a:b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30097"/>
              </p:ext>
            </p:extLst>
          </p:nvPr>
        </p:nvGraphicFramePr>
        <p:xfrm>
          <a:off x="1450397" y="1167063"/>
          <a:ext cx="9291205" cy="496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2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523875"/>
            <a:ext cx="9761625" cy="4600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/>
            </a:r>
            <a:br>
              <a:rPr lang="sv-SE" sz="2000" dirty="0" smtClean="0">
                <a:solidFill>
                  <a:srgbClr val="CE1141"/>
                </a:solidFill>
              </a:rPr>
            </a:br>
            <a:r>
              <a:rPr lang="sv-SE" sz="2000" dirty="0" smtClean="0">
                <a:solidFill>
                  <a:srgbClr val="CE1141"/>
                </a:solidFill>
              </a:rPr>
              <a:t>Antal pågående sjukfall 90 dagar eller längre per 1000 försäkrade i Jönköpings län och riket, per kön och år (december aktuellt år)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309106" y="6296025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Försäkringskassan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41596"/>
              </p:ext>
            </p:extLst>
          </p:nvPr>
        </p:nvGraphicFramePr>
        <p:xfrm>
          <a:off x="1441953" y="1197033"/>
          <a:ext cx="9308094" cy="488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126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37656" y="255150"/>
            <a:ext cx="9807050" cy="792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som röker dagligen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7814" y="6311731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7375"/>
              </p:ext>
            </p:extLst>
          </p:nvPr>
        </p:nvGraphicFramePr>
        <p:xfrm>
          <a:off x="1080655" y="914400"/>
          <a:ext cx="9908770" cy="539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052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/>
          </p:nvPr>
        </p:nvGraphicFramePr>
        <p:xfrm>
          <a:off x="1440322" y="62390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1440322" y="100683"/>
            <a:ext cx="886813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 smtClean="0">
                <a:solidFill>
                  <a:srgbClr val="B1063A"/>
                </a:solidFill>
              </a:rPr>
              <a:t>Andel (%) som röker dagligen per kön och kommun år 2022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34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41202"/>
              </p:ext>
            </p:extLst>
          </p:nvPr>
        </p:nvGraphicFramePr>
        <p:xfrm>
          <a:off x="504825" y="990600"/>
          <a:ext cx="10785112" cy="514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0475" y="704850"/>
            <a:ext cx="9360000" cy="381000"/>
          </a:xfrm>
        </p:spPr>
        <p:txBody>
          <a:bodyPr/>
          <a:lstStyle/>
          <a:p>
            <a:r>
              <a:rPr lang="sv-SE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Andel (%) elever som tagit gymnasieexamen inom 4 år i Jönköpings län och riket efter kön och läsår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06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333375" y="1190624"/>
          <a:ext cx="11401424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röker dagligen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1753" y="209550"/>
            <a:ext cx="9608597" cy="872346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som röker ibland eller varje </a:t>
            </a:r>
            <a:r>
              <a:rPr lang="sv-SE" sz="2000" dirty="0">
                <a:solidFill>
                  <a:srgbClr val="CE1141"/>
                </a:solidFill>
              </a:rPr>
              <a:t>dag i Jönköpings </a:t>
            </a:r>
            <a:r>
              <a:rPr lang="sv-SE" sz="2000" dirty="0" smtClean="0">
                <a:solidFill>
                  <a:srgbClr val="CE1141"/>
                </a:solidFill>
              </a:rPr>
              <a:t>län per </a:t>
            </a:r>
            <a:r>
              <a:rPr lang="sv-SE" sz="2000" dirty="0">
                <a:solidFill>
                  <a:srgbClr val="CE1141"/>
                </a:solidFill>
              </a:rPr>
              <a:t>kön </a:t>
            </a:r>
            <a:r>
              <a:rPr lang="sv-SE" sz="2000" dirty="0" smtClean="0">
                <a:solidFill>
                  <a:srgbClr val="CE1141"/>
                </a:solidFill>
              </a:rPr>
              <a:t>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397063"/>
              </p:ext>
            </p:extLst>
          </p:nvPr>
        </p:nvGraphicFramePr>
        <p:xfrm>
          <a:off x="954000" y="1247775"/>
          <a:ext cx="9675900" cy="498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308878" y="6209213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3633579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000" y="198000"/>
            <a:ext cx="9555900" cy="7920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som snusar dagligen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2752" y="6375073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32330"/>
              </p:ext>
            </p:extLst>
          </p:nvPr>
        </p:nvGraphicFramePr>
        <p:xfrm>
          <a:off x="831273" y="990000"/>
          <a:ext cx="10507287" cy="547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0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595618" y="1040234"/>
          <a:ext cx="10763076" cy="581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595618" y="392982"/>
            <a:ext cx="10610597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snusar dagligen per kommun och kön år 2022</a:t>
            </a:r>
            <a:endParaRPr lang="sv-SE" sz="2800" dirty="0"/>
          </a:p>
        </p:txBody>
      </p:sp>
      <p:sp>
        <p:nvSpPr>
          <p:cNvPr id="6" name="Rektangel 5"/>
          <p:cNvSpPr/>
          <p:nvPr/>
        </p:nvSpPr>
        <p:spPr>
          <a:xfrm>
            <a:off x="136374" y="6581000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18484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88039072"/>
              </p:ext>
            </p:extLst>
          </p:nvPr>
        </p:nvGraphicFramePr>
        <p:xfrm>
          <a:off x="0" y="1055542"/>
          <a:ext cx="121920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</a:t>
            </a:r>
            <a:r>
              <a:rPr lang="sv-SE" sz="2400" b="1" dirty="0" smtClean="0">
                <a:solidFill>
                  <a:srgbClr val="B1063A"/>
                </a:solidFill>
              </a:rPr>
              <a:t>som snusar dagligen fördelat </a:t>
            </a:r>
            <a:r>
              <a:rPr lang="sv-SE" sz="2400" b="1" dirty="0">
                <a:solidFill>
                  <a:srgbClr val="B1063A"/>
                </a:solidFill>
              </a:rPr>
              <a:t>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2752" y="6375073"/>
            <a:ext cx="4102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/>
              <a:t>Källa: Nationella folkhälsoenkäten, Folkhälsomyndigheten</a:t>
            </a:r>
          </a:p>
        </p:txBody>
      </p:sp>
    </p:spTree>
    <p:extLst>
      <p:ext uri="{BB962C8B-B14F-4D97-AF65-F5344CB8AC3E}">
        <p14:creationId xmlns:p14="http://schemas.microsoft.com/office/powerpoint/2010/main" val="2465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246857"/>
            <a:ext cx="9360000" cy="810047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i åk 9 och åk 2 som snusar ibland eller varje dag i Jönköpings län per </a:t>
            </a:r>
            <a:r>
              <a:rPr lang="sv-SE" sz="2000" dirty="0">
                <a:solidFill>
                  <a:srgbClr val="CE1141"/>
                </a:solidFill>
              </a:rPr>
              <a:t>kön och år 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771702"/>
              </p:ext>
            </p:extLst>
          </p:nvPr>
        </p:nvGraphicFramePr>
        <p:xfrm>
          <a:off x="1080000" y="1229570"/>
          <a:ext cx="9654675" cy="499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242376" y="6328356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4214204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790706" cy="87165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vuxna 16-84 år med riskkonsumtion av alkohol i Jönköpings län och riket per kön och år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73660"/>
              </p:ext>
            </p:extLst>
          </p:nvPr>
        </p:nvGraphicFramePr>
        <p:xfrm>
          <a:off x="1124446" y="1159650"/>
          <a:ext cx="9620260" cy="506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4154176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314324"/>
            <a:ext cx="9360000" cy="833307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unga i åk 9 och åk 2 som intensiv konsumerar alkohol någon gång per år eller oftare i Jönköpings län per kön och år </a:t>
            </a: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93255"/>
              </p:ext>
            </p:extLst>
          </p:nvPr>
        </p:nvGraphicFramePr>
        <p:xfrm>
          <a:off x="1047750" y="1276351"/>
          <a:ext cx="9553575" cy="495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42376" y="6328356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Folkhälsoenkät Ung </a:t>
            </a:r>
          </a:p>
        </p:txBody>
      </p:sp>
    </p:spTree>
    <p:extLst>
      <p:ext uri="{BB962C8B-B14F-4D97-AF65-F5344CB8AC3E}">
        <p14:creationId xmlns:p14="http://schemas.microsoft.com/office/powerpoint/2010/main" val="3752166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52414"/>
            <a:ext cx="9946425" cy="6315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(%) vuxna 16-84 år med övervikt respektive fetma i Jönköpings län och riket per kön och år </a:t>
            </a:r>
            <a:r>
              <a:rPr lang="en-US" sz="2000" dirty="0"/>
              <a:t/>
            </a:r>
            <a:br>
              <a:rPr lang="en-US" sz="2000" dirty="0"/>
            </a:b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427940" y="6344982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0427"/>
              </p:ext>
            </p:extLst>
          </p:nvPr>
        </p:nvGraphicFramePr>
        <p:xfrm>
          <a:off x="698269" y="1083913"/>
          <a:ext cx="10972800" cy="526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443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760396" y="1020278"/>
          <a:ext cx="10905423" cy="583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760396" y="212239"/>
            <a:ext cx="11032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med </a:t>
            </a:r>
            <a:r>
              <a:rPr lang="sv-SE" sz="2800" b="1" dirty="0" smtClean="0">
                <a:solidFill>
                  <a:srgbClr val="B1063A"/>
                </a:solidFill>
              </a:rPr>
              <a:t>övervikt och fetma per kommun och kön år 2022</a:t>
            </a:r>
            <a:endParaRPr lang="sv-SE" sz="28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40589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30760"/>
              </p:ext>
            </p:extLst>
          </p:nvPr>
        </p:nvGraphicFramePr>
        <p:xfrm>
          <a:off x="500833" y="823911"/>
          <a:ext cx="10776767" cy="543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049" y="371474"/>
            <a:ext cx="9740375" cy="904875"/>
          </a:xfrm>
        </p:spPr>
        <p:txBody>
          <a:bodyPr/>
          <a:lstStyle/>
          <a:p>
            <a:r>
              <a:rPr lang="sv-SE" sz="2000" dirty="0"/>
              <a:t>Andel (%) elever som tagit gymnasieexamen inom 4 år per kommun och läsår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49135" y="6367549"/>
            <a:ext cx="206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Skolverket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7110" y="940037"/>
          <a:ext cx="11203537" cy="59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487110" y="0"/>
            <a:ext cx="11737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</a:t>
            </a:r>
            <a:r>
              <a:rPr lang="sv-SE" sz="2400" b="1" dirty="0" smtClean="0">
                <a:solidFill>
                  <a:srgbClr val="B1063A"/>
                </a:solidFill>
              </a:rPr>
              <a:t>(%) med övervikt och fetma </a:t>
            </a:r>
            <a:r>
              <a:rPr lang="sv-SE" sz="2400" b="1" dirty="0">
                <a:solidFill>
                  <a:srgbClr val="B1063A"/>
                </a:solidFill>
              </a:rPr>
              <a:t>fördelat på åldersgrupper och </a:t>
            </a:r>
            <a:r>
              <a:rPr lang="sv-SE" sz="2400" b="1" dirty="0" smtClean="0">
                <a:solidFill>
                  <a:srgbClr val="B1063A"/>
                </a:solidFill>
              </a:rPr>
              <a:t>kön år 2022</a:t>
            </a:r>
            <a:endParaRPr lang="sv-SE" sz="24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15703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92149668"/>
              </p:ext>
            </p:extLst>
          </p:nvPr>
        </p:nvGraphicFramePr>
        <p:xfrm>
          <a:off x="657922" y="917353"/>
          <a:ext cx="10716322" cy="551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657922" y="250339"/>
            <a:ext cx="1126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med </a:t>
            </a:r>
            <a:r>
              <a:rPr lang="sv-SE" sz="2800" b="1" dirty="0" smtClean="0">
                <a:solidFill>
                  <a:srgbClr val="B1063A"/>
                </a:solidFill>
              </a:rPr>
              <a:t>övervikt och fetma efter utbildningslängd år 2022</a:t>
            </a:r>
            <a:endParaRPr lang="sv-SE" sz="2800" b="1" dirty="0">
              <a:solidFill>
                <a:srgbClr val="B1063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1894" y="6581000"/>
            <a:ext cx="4145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200" dirty="0" smtClean="0"/>
              <a:t>Källa: Nationella </a:t>
            </a:r>
            <a:r>
              <a:rPr lang="sv-SE" sz="1200" dirty="0"/>
              <a:t>folkhälsoenkäten, Folkhälsomyndigheten </a:t>
            </a:r>
          </a:p>
        </p:txBody>
      </p:sp>
    </p:spTree>
    <p:extLst>
      <p:ext uri="{BB962C8B-B14F-4D97-AF65-F5344CB8AC3E}">
        <p14:creationId xmlns:p14="http://schemas.microsoft.com/office/powerpoint/2010/main" val="476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65700" y="268950"/>
            <a:ext cx="9654650" cy="778800"/>
          </a:xfrm>
        </p:spPr>
        <p:txBody>
          <a:bodyPr/>
          <a:lstStyle/>
          <a:p>
            <a:r>
              <a:rPr lang="sv-SE" sz="2000" dirty="0" smtClean="0"/>
              <a:t>Andel (%) arbetslösa av den registrerade arbetskraften i befolkningen </a:t>
            </a:r>
            <a:r>
              <a:rPr lang="sv-SE" sz="2000" dirty="0"/>
              <a:t>18-24 </a:t>
            </a:r>
            <a:r>
              <a:rPr lang="sv-SE" sz="2000" dirty="0" smtClean="0"/>
              <a:t>år samt 16-64 år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82633" y="6425738"/>
            <a:ext cx="222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Arbetsförmedlingen</a:t>
            </a:r>
            <a:endParaRPr lang="sv-SE" sz="12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608878"/>
              </p:ext>
            </p:extLst>
          </p:nvPr>
        </p:nvGraphicFramePr>
        <p:xfrm>
          <a:off x="589936" y="1047750"/>
          <a:ext cx="10461522" cy="51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2375" y="142875"/>
            <a:ext cx="9360000" cy="860100"/>
          </a:xfrm>
        </p:spPr>
        <p:txBody>
          <a:bodyPr/>
          <a:lstStyle/>
          <a:p>
            <a:r>
              <a:rPr lang="sv-SE" sz="2000" dirty="0" smtClean="0">
                <a:solidFill>
                  <a:srgbClr val="CE1141"/>
                </a:solidFill>
              </a:rPr>
              <a:t>Andel (%) arbetslösa av den registrerade arbetskraften i befolkningen 16-64 år och 18-24 år per kön och kommun år 2022</a:t>
            </a:r>
            <a:endParaRPr lang="sv-SE" sz="2000" dirty="0">
              <a:solidFill>
                <a:srgbClr val="CE114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82633" y="6425738"/>
            <a:ext cx="222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Arbetsförmedlingen</a:t>
            </a:r>
            <a:endParaRPr lang="sv-SE" sz="12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74524"/>
              </p:ext>
            </p:extLst>
          </p:nvPr>
        </p:nvGraphicFramePr>
        <p:xfrm>
          <a:off x="367989" y="1002975"/>
          <a:ext cx="11050859" cy="531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95057" y="326100"/>
            <a:ext cx="9796792" cy="68355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dirty="0" smtClean="0">
                <a:solidFill>
                  <a:srgbClr val="CE1141"/>
                </a:solidFill>
              </a:rPr>
              <a:t>Andel (%) personer 0-19 år med </a:t>
            </a:r>
            <a:r>
              <a:rPr lang="sv-SE" sz="2000" dirty="0">
                <a:solidFill>
                  <a:srgbClr val="CE1141"/>
                </a:solidFill>
              </a:rPr>
              <a:t>låg ekonomisk </a:t>
            </a:r>
            <a:r>
              <a:rPr lang="sv-SE" sz="2000" dirty="0" smtClean="0">
                <a:solidFill>
                  <a:srgbClr val="CE1141"/>
                </a:solidFill>
              </a:rPr>
              <a:t>standard per </a:t>
            </a:r>
            <a:r>
              <a:rPr lang="sv-SE" sz="2000" dirty="0">
                <a:solidFill>
                  <a:srgbClr val="CE1141"/>
                </a:solidFill>
              </a:rPr>
              <a:t>kommun och år</a:t>
            </a:r>
            <a:r>
              <a:rPr lang="en-US" sz="2000" dirty="0">
                <a:solidFill>
                  <a:srgbClr val="CE1141"/>
                </a:solidFill>
              </a:rPr>
              <a:t/>
            </a:r>
            <a:br>
              <a:rPr lang="en-US" sz="2000" dirty="0">
                <a:solidFill>
                  <a:srgbClr val="CE1141"/>
                </a:solidFill>
              </a:rPr>
            </a:br>
            <a:endParaRPr lang="sv-SE" sz="2000" dirty="0">
              <a:solidFill>
                <a:srgbClr val="CE1141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2466"/>
              </p:ext>
            </p:extLst>
          </p:nvPr>
        </p:nvGraphicFramePr>
        <p:xfrm>
          <a:off x="1195057" y="1209588"/>
          <a:ext cx="10079665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Statistikmyndigheten </a:t>
            </a:r>
            <a:r>
              <a:rPr lang="sv-SE" sz="1000" dirty="0"/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10249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44999"/>
              </p:ext>
            </p:extLst>
          </p:nvPr>
        </p:nvGraphicFramePr>
        <p:xfrm>
          <a:off x="954000" y="1195560"/>
          <a:ext cx="10263350" cy="50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954000" y="376857"/>
            <a:ext cx="10125126" cy="427639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sv-SE" sz="2000" dirty="0" smtClean="0">
                <a:solidFill>
                  <a:srgbClr val="CE1141"/>
                </a:solidFill>
              </a:rPr>
              <a:t>Andel (%) </a:t>
            </a:r>
            <a:r>
              <a:rPr lang="sv-SE" sz="2000" dirty="0">
                <a:solidFill>
                  <a:srgbClr val="CE1141"/>
                </a:solidFill>
              </a:rPr>
              <a:t>äldre (65 år och äldre) med </a:t>
            </a:r>
            <a:r>
              <a:rPr lang="sv-SE" sz="2000" dirty="0" smtClean="0">
                <a:solidFill>
                  <a:srgbClr val="CE1141"/>
                </a:solidFill>
              </a:rPr>
              <a:t>låg </a:t>
            </a:r>
            <a:r>
              <a:rPr lang="sv-SE" sz="2000" dirty="0">
                <a:solidFill>
                  <a:srgbClr val="CE1141"/>
                </a:solidFill>
              </a:rPr>
              <a:t>ekonomisk </a:t>
            </a:r>
            <a:r>
              <a:rPr lang="sv-SE" sz="2000" dirty="0" smtClean="0">
                <a:solidFill>
                  <a:srgbClr val="CE1141"/>
                </a:solidFill>
              </a:rPr>
              <a:t>standard per </a:t>
            </a:r>
            <a:r>
              <a:rPr lang="sv-SE" sz="2000" dirty="0">
                <a:solidFill>
                  <a:srgbClr val="CE1141"/>
                </a:solidFill>
              </a:rPr>
              <a:t>kommun och år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2452516" cy="365125"/>
          </a:xfrm>
        </p:spPr>
        <p:txBody>
          <a:bodyPr/>
          <a:lstStyle/>
          <a:p>
            <a:r>
              <a:rPr lang="sv-SE" sz="1000" dirty="0" smtClean="0"/>
              <a:t>Källa: Statistikmyndigheten </a:t>
            </a:r>
            <a:r>
              <a:rPr lang="sv-SE" sz="1000" dirty="0"/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154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2736</TotalTime>
  <Words>1756</Words>
  <Application>Microsoft Office PowerPoint</Application>
  <PresentationFormat>Bredbild</PresentationFormat>
  <Paragraphs>279</Paragraphs>
  <Slides>51</Slides>
  <Notes>44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Office-tema</vt:lpstr>
      <vt:lpstr>Uppföljning av indikatorerna i strategin ”Tillsammans för jämlik hälsa och ett bra liv i Jönköpings län”</vt:lpstr>
      <vt:lpstr>Andel (%) elever i åk 9 som är behöriga till gymnasiet i Jönköpings län och riket per kön och läsår </vt:lpstr>
      <vt:lpstr>Andel (%) elever i åk 9 som är behöriga till gymnasiet per kommun och läsår </vt:lpstr>
      <vt:lpstr>Andel (%) elever som tagit gymnasieexamen inom 4 år i Jönköpings län och riket efter kön och läsår </vt:lpstr>
      <vt:lpstr>Andel (%) elever som tagit gymnasieexamen inom 4 år per kommun och läsår  </vt:lpstr>
      <vt:lpstr>Andel (%) arbetslösa av den registrerade arbetskraften i befolkningen 18-24 år samt 16-64 år</vt:lpstr>
      <vt:lpstr>Andel (%) arbetslösa av den registrerade arbetskraften i befolkningen 16-64 år och 18-24 år per kön och kommun år 2022</vt:lpstr>
      <vt:lpstr> Andel (%) personer 0-19 år med låg ekonomisk standard per kommun och år </vt:lpstr>
      <vt:lpstr>  Andel (%) äldre (65 år och äldre) med låg ekonomisk standard per kommun och år </vt:lpstr>
      <vt:lpstr> Anmälda våldsbrott, antal per 1000 inv, 3-årsmedelvärde  </vt:lpstr>
      <vt:lpstr> Medellivslängd i Jönköpings län och riket år kön och år, glidande 5-årsmedelvärden </vt:lpstr>
      <vt:lpstr>Återstående medellivslängd vid 30 års ålder för kvinnor efter utbildningslängd, glidande 5-årsmedelvärde </vt:lpstr>
      <vt:lpstr>Återstående medellivslängd vid 30 års ålder för män efter utbildningslängd, glidande 5-årsmedelväde </vt:lpstr>
      <vt:lpstr>Medellivslängd för kvinnor per kommun och år, glidande 5-årsmedelvärden</vt:lpstr>
      <vt:lpstr>Medellivslängd för män per kommun och år, glidande 5-årsmedelvärden</vt:lpstr>
      <vt:lpstr>Andel (%) män och kvinnor med bra eller mycket bra allmänt hälsotillstånd i Jönköpings län och riket, glidande 4-årsmedelvärden </vt:lpstr>
      <vt:lpstr>PowerPoint-presentation</vt:lpstr>
      <vt:lpstr>PowerPoint-presentation</vt:lpstr>
      <vt:lpstr>PowerPoint-presentation</vt:lpstr>
      <vt:lpstr>Andel (%) unga i åk 9 respektive åk 2 på gymnasiet i Jönköpings län som mår bra eller mycket bra per kön och år </vt:lpstr>
      <vt:lpstr>PowerPoint-presentation</vt:lpstr>
      <vt:lpstr>  Andel (%) vuxna 16-84 år med ängslan, oro eller ångest i Jönköpings län och riket per kön och år  </vt:lpstr>
      <vt:lpstr>PowerPoint-presentation</vt:lpstr>
      <vt:lpstr>PowerPoint-presentation</vt:lpstr>
      <vt:lpstr>PowerPoint-presentation</vt:lpstr>
      <vt:lpstr>  Andel (%) vuxna 16-84 år i Jönköpings län och riket med sömnbesvär per kön och år  </vt:lpstr>
      <vt:lpstr>Andel (%) som har besvär med sömnsvårigheter per kommun och kön år 2022</vt:lpstr>
      <vt:lpstr>Andel (%) som har besvär av sömnsvårigheter per ålder och kön år 2022</vt:lpstr>
      <vt:lpstr> Andel (%) vuxna 16-84 år i Jönköpings län och riket som känner sig stressade per kön och år  </vt:lpstr>
      <vt:lpstr>PowerPoint-presentation</vt:lpstr>
      <vt:lpstr>Andel (%) unga i åk 9 och åk 2 på gymnasiet i Jönköpings län som har minst två psykiska eller somatiska besvär, mer än en gång i veckan eller oftare, de senaste sex månaderna, per kön och år </vt:lpstr>
      <vt:lpstr>PowerPoint-presentation</vt:lpstr>
      <vt:lpstr>Antal sjukskrivna per 1000 försäkrade i Jönköpings län och riket per kön och år (december aktuellt år) </vt:lpstr>
      <vt:lpstr> Antal sjukskrivna per 1000 försäkrade i Jönköpings län och riket per kön och år (december aktuellt år) </vt:lpstr>
      <vt:lpstr>Andel (%) i Jönköpings län och riket som är sjukskrivna med diagnosen stressrelaterad psykisk ohälsa (diagnoskod F43) av samtliga sjukskrivna per kön och år (januari aktuellt år) </vt:lpstr>
      <vt:lpstr>Andel (%) som är sjukskrivna för stressrelaterad psykisk ohälsa (diagnoskod F43) av samtliga sjukskrivna per kommun och år (januari aktuellt år) </vt:lpstr>
      <vt:lpstr> Antal pågående sjukfall 90 dagar eller längre per 1000 försäkrade i Jönköpings län och riket, per kön och år (december aktuellt år) </vt:lpstr>
      <vt:lpstr>Andel (%) vuxna 16-84 år som röker dagligen i Jönköpings län och riket per kön och år</vt:lpstr>
      <vt:lpstr>PowerPoint-presentation</vt:lpstr>
      <vt:lpstr>PowerPoint-presentation</vt:lpstr>
      <vt:lpstr>Andel (%) unga i åk 9 och åk 2 som röker ibland eller varje dag i Jönköpings län per kön och år</vt:lpstr>
      <vt:lpstr>Andel (%) vuxna 16-84 år som snusar dagligen i Jönköpings län och riket per kön och år</vt:lpstr>
      <vt:lpstr>PowerPoint-presentation</vt:lpstr>
      <vt:lpstr>PowerPoint-presentation</vt:lpstr>
      <vt:lpstr>Andel (%) i åk 9 och åk 2 som snusar ibland eller varje dag i Jönköpings län per kön och år </vt:lpstr>
      <vt:lpstr>Andel (%) vuxna 16-84 år med riskkonsumtion av alkohol i Jönköpings län och riket per kön och år</vt:lpstr>
      <vt:lpstr>Andel (%) unga i åk 9 och åk 2 som intensiv konsumerar alkohol någon gång per år eller oftare i Jönköpings län per kön och år </vt:lpstr>
      <vt:lpstr> Andel (%) vuxna 16-84 år med övervikt respektive fetma i Jönköpings län och riket per kön och år  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Erixon Ida</dc:creator>
  <cp:lastModifiedBy>Erixon Ida</cp:lastModifiedBy>
  <cp:revision>120</cp:revision>
  <dcterms:created xsi:type="dcterms:W3CDTF">2022-04-21T09:43:33Z</dcterms:created>
  <dcterms:modified xsi:type="dcterms:W3CDTF">2023-11-16T09:54:31Z</dcterms:modified>
</cp:coreProperties>
</file>